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67" r:id="rId5"/>
    <p:sldId id="271" r:id="rId6"/>
    <p:sldId id="262" r:id="rId7"/>
    <p:sldId id="270" r:id="rId8"/>
    <p:sldId id="261" r:id="rId9"/>
    <p:sldId id="263" r:id="rId10"/>
    <p:sldId id="268" r:id="rId11"/>
    <p:sldId id="269" r:id="rId12"/>
    <p:sldId id="273" r:id="rId13"/>
    <p:sldId id="272" r:id="rId14"/>
    <p:sldId id="27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645495-E211-4AA8-8338-E6CE4D5A828B}">
          <p14:sldIdLst>
            <p14:sldId id="256"/>
            <p14:sldId id="257"/>
            <p14:sldId id="258"/>
            <p14:sldId id="267"/>
            <p14:sldId id="271"/>
            <p14:sldId id="262"/>
            <p14:sldId id="270"/>
            <p14:sldId id="261"/>
            <p14:sldId id="263"/>
          </p14:sldIdLst>
        </p14:section>
        <p14:section name="Reference" id="{1E2AE987-0DB2-41FA-9240-FD4FDFB20167}">
          <p14:sldIdLst>
            <p14:sldId id="268"/>
            <p14:sldId id="269"/>
            <p14:sldId id="273"/>
            <p14:sldId id="272"/>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00"/>
    <a:srgbClr val="F2F2BD"/>
    <a:srgbClr val="EBE98F"/>
    <a:srgbClr val="D6A300"/>
    <a:srgbClr val="FFF1C5"/>
    <a:srgbClr val="196B24"/>
    <a:srgbClr val="393939"/>
    <a:srgbClr val="3B3B3B"/>
    <a:srgbClr val="B97F0B"/>
    <a:srgbClr val="8585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C29162-806F-4E99-BB6C-D825E9DCB597}" v="378" dt="2024-08-24T16:50:24.7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56053" autoAdjust="0"/>
  </p:normalViewPr>
  <p:slideViewPr>
    <p:cSldViewPr snapToGrid="0">
      <p:cViewPr varScale="1">
        <p:scale>
          <a:sx n="58" d="100"/>
          <a:sy n="58" d="100"/>
        </p:scale>
        <p:origin x="191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e L Bond" userId="a6e30f513dae4b66" providerId="LiveId" clId="{5CC29162-806F-4E99-BB6C-D825E9DCB597}"/>
    <pc:docChg chg="undo redo custSel addSld delSld modSld sldOrd addSection modSection">
      <pc:chgData name="Jamie L Bond" userId="a6e30f513dae4b66" providerId="LiveId" clId="{5CC29162-806F-4E99-BB6C-D825E9DCB597}" dt="2024-08-24T16:51:15.917" v="16818" actId="1076"/>
      <pc:docMkLst>
        <pc:docMk/>
      </pc:docMkLst>
      <pc:sldChg chg="addSp delSp modSp mod">
        <pc:chgData name="Jamie L Bond" userId="a6e30f513dae4b66" providerId="LiveId" clId="{5CC29162-806F-4E99-BB6C-D825E9DCB597}" dt="2024-08-23T02:13:31.454" v="11555" actId="6549"/>
        <pc:sldMkLst>
          <pc:docMk/>
          <pc:sldMk cId="3222306909" sldId="256"/>
        </pc:sldMkLst>
        <pc:spChg chg="mod ord">
          <ac:chgData name="Jamie L Bond" userId="a6e30f513dae4b66" providerId="LiveId" clId="{5CC29162-806F-4E99-BB6C-D825E9DCB597}" dt="2024-08-23T02:13:31.454" v="11555" actId="6549"/>
          <ac:spMkLst>
            <pc:docMk/>
            <pc:sldMk cId="3222306909" sldId="256"/>
            <ac:spMk id="2" creationId="{E329A12A-DB02-A0EC-77F5-1D73C6323F26}"/>
          </ac:spMkLst>
        </pc:spChg>
        <pc:spChg chg="mod">
          <ac:chgData name="Jamie L Bond" userId="a6e30f513dae4b66" providerId="LiveId" clId="{5CC29162-806F-4E99-BB6C-D825E9DCB597}" dt="2024-08-20T14:40:45.177" v="836" actId="207"/>
          <ac:spMkLst>
            <pc:docMk/>
            <pc:sldMk cId="3222306909" sldId="256"/>
            <ac:spMk id="3" creationId="{97B40291-2497-9A25-4376-D070518C8F4B}"/>
          </ac:spMkLst>
        </pc:spChg>
        <pc:spChg chg="del mod">
          <ac:chgData name="Jamie L Bond" userId="a6e30f513dae4b66" providerId="LiveId" clId="{5CC29162-806F-4E99-BB6C-D825E9DCB597}" dt="2024-08-20T14:38:14.412" v="579" actId="478"/>
          <ac:spMkLst>
            <pc:docMk/>
            <pc:sldMk cId="3222306909" sldId="256"/>
            <ac:spMk id="4" creationId="{7F45DBE0-4A0C-3B06-79E2-CF88900EAB4C}"/>
          </ac:spMkLst>
        </pc:spChg>
        <pc:spChg chg="mod">
          <ac:chgData name="Jamie L Bond" userId="a6e30f513dae4b66" providerId="LiveId" clId="{5CC29162-806F-4E99-BB6C-D825E9DCB597}" dt="2024-08-20T14:40:49.921" v="837" actId="207"/>
          <ac:spMkLst>
            <pc:docMk/>
            <pc:sldMk cId="3222306909" sldId="256"/>
            <ac:spMk id="6" creationId="{4D954648-0CAF-A9DC-5830-CA2461A7A48A}"/>
          </ac:spMkLst>
        </pc:spChg>
        <pc:spChg chg="add del mod ord">
          <ac:chgData name="Jamie L Bond" userId="a6e30f513dae4b66" providerId="LiveId" clId="{5CC29162-806F-4E99-BB6C-D825E9DCB597}" dt="2024-08-20T14:30:13.314" v="409"/>
          <ac:spMkLst>
            <pc:docMk/>
            <pc:sldMk cId="3222306909" sldId="256"/>
            <ac:spMk id="21" creationId="{46C5D8D1-5043-71EE-62AE-1BE9833FEA9C}"/>
          </ac:spMkLst>
        </pc:spChg>
        <pc:spChg chg="add del">
          <ac:chgData name="Jamie L Bond" userId="a6e30f513dae4b66" providerId="LiveId" clId="{5CC29162-806F-4E99-BB6C-D825E9DCB597}" dt="2024-08-20T14:31:15.836" v="418"/>
          <ac:spMkLst>
            <pc:docMk/>
            <pc:sldMk cId="3222306909" sldId="256"/>
            <ac:spMk id="27" creationId="{15489D08-0585-C322-AC27-46E68351A7BC}"/>
          </ac:spMkLst>
        </pc:spChg>
        <pc:spChg chg="add mod">
          <ac:chgData name="Jamie L Bond" userId="a6e30f513dae4b66" providerId="LiveId" clId="{5CC29162-806F-4E99-BB6C-D825E9DCB597}" dt="2024-08-20T14:43:14.600" v="867" actId="207"/>
          <ac:spMkLst>
            <pc:docMk/>
            <pc:sldMk cId="3222306909" sldId="256"/>
            <ac:spMk id="31" creationId="{8515D058-4DBF-1507-B168-43E0197ACFC4}"/>
          </ac:spMkLst>
        </pc:spChg>
        <pc:grpChg chg="mod">
          <ac:chgData name="Jamie L Bond" userId="a6e30f513dae4b66" providerId="LiveId" clId="{5CC29162-806F-4E99-BB6C-D825E9DCB597}" dt="2024-08-20T14:41:29.674" v="840" actId="1076"/>
          <ac:grpSpMkLst>
            <pc:docMk/>
            <pc:sldMk cId="3222306909" sldId="256"/>
            <ac:grpSpMk id="17" creationId="{96231A26-1323-48E4-A786-1F90CF6A4510}"/>
          </ac:grpSpMkLst>
        </pc:grpChg>
        <pc:picChg chg="add del mod ord">
          <ac:chgData name="Jamie L Bond" userId="a6e30f513dae4b66" providerId="LiveId" clId="{5CC29162-806F-4E99-BB6C-D825E9DCB597}" dt="2024-08-20T14:29:49.951" v="405" actId="478"/>
          <ac:picMkLst>
            <pc:docMk/>
            <pc:sldMk cId="3222306909" sldId="256"/>
            <ac:picMk id="7" creationId="{5A1FDFB0-CA99-79B0-C5F1-552076F0578C}"/>
          </ac:picMkLst>
        </pc:picChg>
        <pc:picChg chg="add del mod">
          <ac:chgData name="Jamie L Bond" userId="a6e30f513dae4b66" providerId="LiveId" clId="{5CC29162-806F-4E99-BB6C-D825E9DCB597}" dt="2024-08-20T14:27:23.272" v="378" actId="478"/>
          <ac:picMkLst>
            <pc:docMk/>
            <pc:sldMk cId="3222306909" sldId="256"/>
            <ac:picMk id="9" creationId="{81E21A38-0CC7-4C64-AD72-ABCF1C7E4FBD}"/>
          </ac:picMkLst>
        </pc:picChg>
        <pc:picChg chg="add del mod">
          <ac:chgData name="Jamie L Bond" userId="a6e30f513dae4b66" providerId="LiveId" clId="{5CC29162-806F-4E99-BB6C-D825E9DCB597}" dt="2024-08-20T14:27:19.415" v="376" actId="478"/>
          <ac:picMkLst>
            <pc:docMk/>
            <pc:sldMk cId="3222306909" sldId="256"/>
            <ac:picMk id="11" creationId="{B15F88E0-161C-F0C0-EDF6-FC255489DBFE}"/>
          </ac:picMkLst>
        </pc:picChg>
        <pc:picChg chg="del mod">
          <ac:chgData name="Jamie L Bond" userId="a6e30f513dae4b66" providerId="LiveId" clId="{5CC29162-806F-4E99-BB6C-D825E9DCB597}" dt="2024-08-20T14:26:09.634" v="352" actId="478"/>
          <ac:picMkLst>
            <pc:docMk/>
            <pc:sldMk cId="3222306909" sldId="256"/>
            <ac:picMk id="13" creationId="{5FE7D9B4-83A8-F76B-6355-845A37FA2402}"/>
          </ac:picMkLst>
        </pc:picChg>
        <pc:picChg chg="add del mod">
          <ac:chgData name="Jamie L Bond" userId="a6e30f513dae4b66" providerId="LiveId" clId="{5CC29162-806F-4E99-BB6C-D825E9DCB597}" dt="2024-08-20T14:27:27.951" v="381" actId="478"/>
          <ac:picMkLst>
            <pc:docMk/>
            <pc:sldMk cId="3222306909" sldId="256"/>
            <ac:picMk id="14" creationId="{1718027A-639E-E351-5E10-9403DC348B63}"/>
          </ac:picMkLst>
        </pc:picChg>
        <pc:picChg chg="add del mod">
          <ac:chgData name="Jamie L Bond" userId="a6e30f513dae4b66" providerId="LiveId" clId="{5CC29162-806F-4E99-BB6C-D825E9DCB597}" dt="2024-08-20T14:32:56.105" v="475" actId="478"/>
          <ac:picMkLst>
            <pc:docMk/>
            <pc:sldMk cId="3222306909" sldId="256"/>
            <ac:picMk id="16" creationId="{EDECE919-A86B-C1FF-E7BF-925E1FEEF116}"/>
          </ac:picMkLst>
        </pc:picChg>
        <pc:picChg chg="add mod ord modCrop">
          <ac:chgData name="Jamie L Bond" userId="a6e30f513dae4b66" providerId="LiveId" clId="{5CC29162-806F-4E99-BB6C-D825E9DCB597}" dt="2024-08-20T14:38:49.141" v="588" actId="167"/>
          <ac:picMkLst>
            <pc:docMk/>
            <pc:sldMk cId="3222306909" sldId="256"/>
            <ac:picMk id="19" creationId="{FA3A57E4-21E4-7318-0F81-1637369EA194}"/>
          </ac:picMkLst>
        </pc:picChg>
        <pc:picChg chg="add del mod">
          <ac:chgData name="Jamie L Bond" userId="a6e30f513dae4b66" providerId="LiveId" clId="{5CC29162-806F-4E99-BB6C-D825E9DCB597}" dt="2024-08-20T14:30:13.314" v="409"/>
          <ac:picMkLst>
            <pc:docMk/>
            <pc:sldMk cId="3222306909" sldId="256"/>
            <ac:picMk id="23" creationId="{E00AB699-9DEF-EDEA-4764-FB82117FEC38}"/>
          </ac:picMkLst>
        </pc:picChg>
        <pc:picChg chg="del mod">
          <ac:chgData name="Jamie L Bond" userId="a6e30f513dae4b66" providerId="LiveId" clId="{5CC29162-806F-4E99-BB6C-D825E9DCB597}" dt="2024-08-20T14:38:56.206" v="589" actId="478"/>
          <ac:picMkLst>
            <pc:docMk/>
            <pc:sldMk cId="3222306909" sldId="256"/>
            <ac:picMk id="24" creationId="{DC719E21-6A4E-ED3D-77FF-41B4C111FBA0}"/>
          </ac:picMkLst>
        </pc:picChg>
        <pc:picChg chg="del mod">
          <ac:chgData name="Jamie L Bond" userId="a6e30f513dae4b66" providerId="LiveId" clId="{5CC29162-806F-4E99-BB6C-D825E9DCB597}" dt="2024-08-20T14:30:41.194" v="413" actId="478"/>
          <ac:picMkLst>
            <pc:docMk/>
            <pc:sldMk cId="3222306909" sldId="256"/>
            <ac:picMk id="25" creationId="{EC42B73F-5D87-F637-8233-F60348521B66}"/>
          </ac:picMkLst>
        </pc:picChg>
        <pc:picChg chg="add del mod">
          <ac:chgData name="Jamie L Bond" userId="a6e30f513dae4b66" providerId="LiveId" clId="{5CC29162-806F-4E99-BB6C-D825E9DCB597}" dt="2024-08-20T14:31:15.836" v="418"/>
          <ac:picMkLst>
            <pc:docMk/>
            <pc:sldMk cId="3222306909" sldId="256"/>
            <ac:picMk id="26" creationId="{A61FE8BF-B87B-B56B-D142-2D0EB523CDD1}"/>
          </ac:picMkLst>
        </pc:picChg>
        <pc:picChg chg="add del">
          <ac:chgData name="Jamie L Bond" userId="a6e30f513dae4b66" providerId="LiveId" clId="{5CC29162-806F-4E99-BB6C-D825E9DCB597}" dt="2024-08-20T14:31:08.345" v="417"/>
          <ac:picMkLst>
            <pc:docMk/>
            <pc:sldMk cId="3222306909" sldId="256"/>
            <ac:picMk id="28" creationId="{66A1FFBB-282A-8223-90F8-696FD67749A2}"/>
          </ac:picMkLst>
        </pc:picChg>
        <pc:picChg chg="del mod ord">
          <ac:chgData name="Jamie L Bond" userId="a6e30f513dae4b66" providerId="LiveId" clId="{5CC29162-806F-4E99-BB6C-D825E9DCB597}" dt="2024-08-20T14:31:32.733" v="422" actId="478"/>
          <ac:picMkLst>
            <pc:docMk/>
            <pc:sldMk cId="3222306909" sldId="256"/>
            <ac:picMk id="29" creationId="{D3DE0076-093A-B362-68DC-ADF2D8A53D1F}"/>
          </ac:picMkLst>
        </pc:picChg>
        <pc:picChg chg="mod">
          <ac:chgData name="Jamie L Bond" userId="a6e30f513dae4b66" providerId="LiveId" clId="{5CC29162-806F-4E99-BB6C-D825E9DCB597}" dt="2024-08-20T14:43:49.645" v="872" actId="1076"/>
          <ac:picMkLst>
            <pc:docMk/>
            <pc:sldMk cId="3222306909" sldId="256"/>
            <ac:picMk id="30" creationId="{432359D1-8895-C744-437D-285E2AD622F6}"/>
          </ac:picMkLst>
        </pc:picChg>
        <pc:picChg chg="mod">
          <ac:chgData name="Jamie L Bond" userId="a6e30f513dae4b66" providerId="LiveId" clId="{5CC29162-806F-4E99-BB6C-D825E9DCB597}" dt="2024-08-20T14:41:29.674" v="840" actId="1076"/>
          <ac:picMkLst>
            <pc:docMk/>
            <pc:sldMk cId="3222306909" sldId="256"/>
            <ac:picMk id="1026" creationId="{E31E606C-1D15-3971-0B46-858550949926}"/>
          </ac:picMkLst>
        </pc:picChg>
        <pc:picChg chg="mod">
          <ac:chgData name="Jamie L Bond" userId="a6e30f513dae4b66" providerId="LiveId" clId="{5CC29162-806F-4E99-BB6C-D825E9DCB597}" dt="2024-08-20T14:41:29.674" v="840" actId="1076"/>
          <ac:picMkLst>
            <pc:docMk/>
            <pc:sldMk cId="3222306909" sldId="256"/>
            <ac:picMk id="1030" creationId="{AA710F9F-4AF3-9570-EFF1-A4870A167635}"/>
          </ac:picMkLst>
        </pc:picChg>
      </pc:sldChg>
      <pc:sldChg chg="addSp delSp modSp mod">
        <pc:chgData name="Jamie L Bond" userId="a6e30f513dae4b66" providerId="LiveId" clId="{5CC29162-806F-4E99-BB6C-D825E9DCB597}" dt="2024-08-21T15:48:28.130" v="6171" actId="20577"/>
        <pc:sldMkLst>
          <pc:docMk/>
          <pc:sldMk cId="4165368768" sldId="257"/>
        </pc:sldMkLst>
        <pc:spChg chg="add mod ord">
          <ac:chgData name="Jamie L Bond" userId="a6e30f513dae4b66" providerId="LiveId" clId="{5CC29162-806F-4E99-BB6C-D825E9DCB597}" dt="2024-08-20T14:45:12.774" v="922" actId="14100"/>
          <ac:spMkLst>
            <pc:docMk/>
            <pc:sldMk cId="4165368768" sldId="257"/>
            <ac:spMk id="3" creationId="{D55B6481-BAA4-E16B-6103-5200B0054B1B}"/>
          </ac:spMkLst>
        </pc:spChg>
        <pc:spChg chg="del mod">
          <ac:chgData name="Jamie L Bond" userId="a6e30f513dae4b66" providerId="LiveId" clId="{5CC29162-806F-4E99-BB6C-D825E9DCB597}" dt="2024-08-20T14:44:14.201" v="874" actId="478"/>
          <ac:spMkLst>
            <pc:docMk/>
            <pc:sldMk cId="4165368768" sldId="257"/>
            <ac:spMk id="4" creationId="{83F2CEC4-57B1-59FA-BC6F-B9558CAC9114}"/>
          </ac:spMkLst>
        </pc:spChg>
        <pc:spChg chg="add del mod">
          <ac:chgData name="Jamie L Bond" userId="a6e30f513dae4b66" providerId="LiveId" clId="{5CC29162-806F-4E99-BB6C-D825E9DCB597}" dt="2024-08-20T14:49:23.313" v="1002" actId="478"/>
          <ac:spMkLst>
            <pc:docMk/>
            <pc:sldMk cId="4165368768" sldId="257"/>
            <ac:spMk id="6" creationId="{96B4957C-2324-DD10-D462-9C07BC49F37B}"/>
          </ac:spMkLst>
        </pc:spChg>
        <pc:spChg chg="mod">
          <ac:chgData name="Jamie L Bond" userId="a6e30f513dae4b66" providerId="LiveId" clId="{5CC29162-806F-4E99-BB6C-D825E9DCB597}" dt="2024-08-20T14:44:51.381" v="920" actId="207"/>
          <ac:spMkLst>
            <pc:docMk/>
            <pc:sldMk cId="4165368768" sldId="257"/>
            <ac:spMk id="10" creationId="{1DF2892B-28F0-7627-9924-0A3649614BF2}"/>
          </ac:spMkLst>
        </pc:spChg>
        <pc:spChg chg="mod">
          <ac:chgData name="Jamie L Bond" userId="a6e30f513dae4b66" providerId="LiveId" clId="{5CC29162-806F-4E99-BB6C-D825E9DCB597}" dt="2024-08-20T14:52:10.081" v="1080" actId="207"/>
          <ac:spMkLst>
            <pc:docMk/>
            <pc:sldMk cId="4165368768" sldId="257"/>
            <ac:spMk id="23" creationId="{77E50793-C284-2CFF-834B-8DE7255423BB}"/>
          </ac:spMkLst>
        </pc:spChg>
        <pc:spChg chg="mod">
          <ac:chgData name="Jamie L Bond" userId="a6e30f513dae4b66" providerId="LiveId" clId="{5CC29162-806F-4E99-BB6C-D825E9DCB597}" dt="2024-08-20T14:46:32.924" v="935" actId="14100"/>
          <ac:spMkLst>
            <pc:docMk/>
            <pc:sldMk cId="4165368768" sldId="257"/>
            <ac:spMk id="24" creationId="{38498BA5-18C4-FF1F-95A9-1489BAB02B82}"/>
          </ac:spMkLst>
        </pc:spChg>
        <pc:spChg chg="del mod">
          <ac:chgData name="Jamie L Bond" userId="a6e30f513dae4b66" providerId="LiveId" clId="{5CC29162-806F-4E99-BB6C-D825E9DCB597}" dt="2024-08-20T14:46:28.928" v="934" actId="478"/>
          <ac:spMkLst>
            <pc:docMk/>
            <pc:sldMk cId="4165368768" sldId="257"/>
            <ac:spMk id="25" creationId="{00FFF05A-DC7D-E1F0-FEAD-236F3E2146D0}"/>
          </ac:spMkLst>
        </pc:spChg>
        <pc:grpChg chg="add mod">
          <ac:chgData name="Jamie L Bond" userId="a6e30f513dae4b66" providerId="LiveId" clId="{5CC29162-806F-4E99-BB6C-D825E9DCB597}" dt="2024-08-20T14:46:04.351" v="931" actId="1076"/>
          <ac:grpSpMkLst>
            <pc:docMk/>
            <pc:sldMk cId="4165368768" sldId="257"/>
            <ac:grpSpMk id="5" creationId="{0F7736E9-2328-4188-0DAE-6E6E7B299BB3}"/>
          </ac:grpSpMkLst>
        </pc:grpChg>
        <pc:graphicFrameChg chg="mod ord modGraphic">
          <ac:chgData name="Jamie L Bond" userId="a6e30f513dae4b66" providerId="LiveId" clId="{5CC29162-806F-4E99-BB6C-D825E9DCB597}" dt="2024-08-21T15:48:28.130" v="6171" actId="20577"/>
          <ac:graphicFrameMkLst>
            <pc:docMk/>
            <pc:sldMk cId="4165368768" sldId="257"/>
            <ac:graphicFrameMk id="13" creationId="{F8C8E940-B712-4D86-578A-0281DE80A72C}"/>
          </ac:graphicFrameMkLst>
        </pc:graphicFrameChg>
        <pc:picChg chg="add mod ord modCrop">
          <ac:chgData name="Jamie L Bond" userId="a6e30f513dae4b66" providerId="LiveId" clId="{5CC29162-806F-4E99-BB6C-D825E9DCB597}" dt="2024-08-20T14:34:13.422" v="499" actId="167"/>
          <ac:picMkLst>
            <pc:docMk/>
            <pc:sldMk cId="4165368768" sldId="257"/>
            <ac:picMk id="2" creationId="{3801F23A-8E75-546E-3B5C-E4364713C483}"/>
          </ac:picMkLst>
        </pc:picChg>
        <pc:picChg chg="del">
          <ac:chgData name="Jamie L Bond" userId="a6e30f513dae4b66" providerId="LiveId" clId="{5CC29162-806F-4E99-BB6C-D825E9DCB597}" dt="2024-08-20T14:33:39.444" v="485" actId="478"/>
          <ac:picMkLst>
            <pc:docMk/>
            <pc:sldMk cId="4165368768" sldId="257"/>
            <ac:picMk id="20" creationId="{90DA53ED-646E-5DC7-18C8-8C4289E67857}"/>
          </ac:picMkLst>
        </pc:picChg>
      </pc:sldChg>
      <pc:sldChg chg="addSp delSp modSp mod">
        <pc:chgData name="Jamie L Bond" userId="a6e30f513dae4b66" providerId="LiveId" clId="{5CC29162-806F-4E99-BB6C-D825E9DCB597}" dt="2024-08-23T15:25:18.769" v="12396" actId="20577"/>
        <pc:sldMkLst>
          <pc:docMk/>
          <pc:sldMk cId="77608649" sldId="258"/>
        </pc:sldMkLst>
        <pc:spChg chg="mod">
          <ac:chgData name="Jamie L Bond" userId="a6e30f513dae4b66" providerId="LiveId" clId="{5CC29162-806F-4E99-BB6C-D825E9DCB597}" dt="2024-08-23T00:54:32.490" v="9713" actId="20577"/>
          <ac:spMkLst>
            <pc:docMk/>
            <pc:sldMk cId="77608649" sldId="258"/>
            <ac:spMk id="3" creationId="{B7297DAB-FF85-EDDC-2BF4-F25386AEABC3}"/>
          </ac:spMkLst>
        </pc:spChg>
        <pc:spChg chg="mod">
          <ac:chgData name="Jamie L Bond" userId="a6e30f513dae4b66" providerId="LiveId" clId="{5CC29162-806F-4E99-BB6C-D825E9DCB597}" dt="2024-08-20T14:16:45.238" v="307"/>
          <ac:spMkLst>
            <pc:docMk/>
            <pc:sldMk cId="77608649" sldId="258"/>
            <ac:spMk id="5" creationId="{230DBC16-7C18-987D-DABE-B52EDBCCD220}"/>
          </ac:spMkLst>
        </pc:spChg>
        <pc:spChg chg="mod ord">
          <ac:chgData name="Jamie L Bond" userId="a6e30f513dae4b66" providerId="LiveId" clId="{5CC29162-806F-4E99-BB6C-D825E9DCB597}" dt="2024-08-23T15:25:18.769" v="12396" actId="20577"/>
          <ac:spMkLst>
            <pc:docMk/>
            <pc:sldMk cId="77608649" sldId="258"/>
            <ac:spMk id="9" creationId="{1A2357F0-E33A-1275-1BA3-8112DCBB22E0}"/>
          </ac:spMkLst>
        </pc:spChg>
        <pc:spChg chg="add mod">
          <ac:chgData name="Jamie L Bond" userId="a6e30f513dae4b66" providerId="LiveId" clId="{5CC29162-806F-4E99-BB6C-D825E9DCB597}" dt="2024-08-23T15:24:24.645" v="12322" actId="14100"/>
          <ac:spMkLst>
            <pc:docMk/>
            <pc:sldMk cId="77608649" sldId="258"/>
            <ac:spMk id="13" creationId="{B4855D0D-D576-9A0A-DE15-FD87226A0F5B}"/>
          </ac:spMkLst>
        </pc:spChg>
        <pc:picChg chg="add mod ord">
          <ac:chgData name="Jamie L Bond" userId="a6e30f513dae4b66" providerId="LiveId" clId="{5CC29162-806F-4E99-BB6C-D825E9DCB597}" dt="2024-08-23T00:54:02.854" v="9709" actId="1076"/>
          <ac:picMkLst>
            <pc:docMk/>
            <pc:sldMk cId="77608649" sldId="258"/>
            <ac:picMk id="4" creationId="{8BE4EA24-AEEB-AE84-500E-315E63E8F7F6}"/>
          </ac:picMkLst>
        </pc:picChg>
        <pc:picChg chg="add mod ord">
          <ac:chgData name="Jamie L Bond" userId="a6e30f513dae4b66" providerId="LiveId" clId="{5CC29162-806F-4E99-BB6C-D825E9DCB597}" dt="2024-08-23T00:54:04.569" v="9710" actId="1076"/>
          <ac:picMkLst>
            <pc:docMk/>
            <pc:sldMk cId="77608649" sldId="258"/>
            <ac:picMk id="7" creationId="{1DFF1B03-9E77-739C-BEFB-C4B034BA2E1C}"/>
          </ac:picMkLst>
        </pc:picChg>
        <pc:picChg chg="add del mod ord">
          <ac:chgData name="Jamie L Bond" userId="a6e30f513dae4b66" providerId="LiveId" clId="{5CC29162-806F-4E99-BB6C-D825E9DCB597}" dt="2024-08-23T00:53:00.613" v="9690" actId="478"/>
          <ac:picMkLst>
            <pc:docMk/>
            <pc:sldMk cId="77608649" sldId="258"/>
            <ac:picMk id="10" creationId="{67439054-0FFD-BAF8-1BE1-62B60B4E17CD}"/>
          </ac:picMkLst>
        </pc:picChg>
        <pc:picChg chg="add mod">
          <ac:chgData name="Jamie L Bond" userId="a6e30f513dae4b66" providerId="LiveId" clId="{5CC29162-806F-4E99-BB6C-D825E9DCB597}" dt="2024-08-23T00:55:36.534" v="9727" actId="208"/>
          <ac:picMkLst>
            <pc:docMk/>
            <pc:sldMk cId="77608649" sldId="258"/>
            <ac:picMk id="12" creationId="{467982B2-2D46-5C50-2013-DD08FBBB229B}"/>
          </ac:picMkLst>
        </pc:picChg>
      </pc:sldChg>
      <pc:sldChg chg="addSp delSp modSp mod">
        <pc:chgData name="Jamie L Bond" userId="a6e30f513dae4b66" providerId="LiveId" clId="{5CC29162-806F-4E99-BB6C-D825E9DCB597}" dt="2024-08-21T15:47:39.399" v="6148" actId="1076"/>
        <pc:sldMkLst>
          <pc:docMk/>
          <pc:sldMk cId="3319624757" sldId="261"/>
        </pc:sldMkLst>
        <pc:spChg chg="mod">
          <ac:chgData name="Jamie L Bond" userId="a6e30f513dae4b66" providerId="LiveId" clId="{5CC29162-806F-4E99-BB6C-D825E9DCB597}" dt="2024-08-21T15:47:01.090" v="6145" actId="6549"/>
          <ac:spMkLst>
            <pc:docMk/>
            <pc:sldMk cId="3319624757" sldId="261"/>
            <ac:spMk id="2" creationId="{75DB962D-3C3A-E2EA-9CB7-444219198392}"/>
          </ac:spMkLst>
        </pc:spChg>
        <pc:spChg chg="del mod">
          <ac:chgData name="Jamie L Bond" userId="a6e30f513dae4b66" providerId="LiveId" clId="{5CC29162-806F-4E99-BB6C-D825E9DCB597}" dt="2024-08-20T14:55:56" v="1123" actId="478"/>
          <ac:spMkLst>
            <pc:docMk/>
            <pc:sldMk cId="3319624757" sldId="261"/>
            <ac:spMk id="3" creationId="{B7297DAB-FF85-EDDC-2BF4-F25386AEABC3}"/>
          </ac:spMkLst>
        </pc:spChg>
        <pc:spChg chg="mod">
          <ac:chgData name="Jamie L Bond" userId="a6e30f513dae4b66" providerId="LiveId" clId="{5CC29162-806F-4E99-BB6C-D825E9DCB597}" dt="2024-08-20T14:17:37.468" v="316"/>
          <ac:spMkLst>
            <pc:docMk/>
            <pc:sldMk cId="3319624757" sldId="261"/>
            <ac:spMk id="5" creationId="{230DBC16-7C18-987D-DABE-B52EDBCCD220}"/>
          </ac:spMkLst>
        </pc:spChg>
        <pc:spChg chg="add mod">
          <ac:chgData name="Jamie L Bond" userId="a6e30f513dae4b66" providerId="LiveId" clId="{5CC29162-806F-4E99-BB6C-D825E9DCB597}" dt="2024-08-21T15:47:32.440" v="6147" actId="1076"/>
          <ac:spMkLst>
            <pc:docMk/>
            <pc:sldMk cId="3319624757" sldId="261"/>
            <ac:spMk id="7" creationId="{3C23AFF2-0D54-62D4-7C8A-89E4C73454B0}"/>
          </ac:spMkLst>
        </pc:spChg>
        <pc:spChg chg="add mod">
          <ac:chgData name="Jamie L Bond" userId="a6e30f513dae4b66" providerId="LiveId" clId="{5CC29162-806F-4E99-BB6C-D825E9DCB597}" dt="2024-08-21T15:47:10.794" v="6146" actId="164"/>
          <ac:spMkLst>
            <pc:docMk/>
            <pc:sldMk cId="3319624757" sldId="261"/>
            <ac:spMk id="50" creationId="{C02967DC-ADA3-629E-E3E0-9C3A029183A7}"/>
          </ac:spMkLst>
        </pc:spChg>
        <pc:spChg chg="add mod ord">
          <ac:chgData name="Jamie L Bond" userId="a6e30f513dae4b66" providerId="LiveId" clId="{5CC29162-806F-4E99-BB6C-D825E9DCB597}" dt="2024-08-21T15:47:10.794" v="6146" actId="164"/>
          <ac:spMkLst>
            <pc:docMk/>
            <pc:sldMk cId="3319624757" sldId="261"/>
            <ac:spMk id="53" creationId="{205A005A-99DB-C7A2-5836-CB723AD60660}"/>
          </ac:spMkLst>
        </pc:spChg>
        <pc:spChg chg="add mod">
          <ac:chgData name="Jamie L Bond" userId="a6e30f513dae4b66" providerId="LiveId" clId="{5CC29162-806F-4E99-BB6C-D825E9DCB597}" dt="2024-08-21T15:47:10.794" v="6146" actId="164"/>
          <ac:spMkLst>
            <pc:docMk/>
            <pc:sldMk cId="3319624757" sldId="261"/>
            <ac:spMk id="55" creationId="{25D87F8A-7770-B26D-FEE0-4AED9A35EC31}"/>
          </ac:spMkLst>
        </pc:spChg>
        <pc:grpChg chg="add mod">
          <ac:chgData name="Jamie L Bond" userId="a6e30f513dae4b66" providerId="LiveId" clId="{5CC29162-806F-4E99-BB6C-D825E9DCB597}" dt="2024-08-21T15:47:39.399" v="6148" actId="1076"/>
          <ac:grpSpMkLst>
            <pc:docMk/>
            <pc:sldMk cId="3319624757" sldId="261"/>
            <ac:grpSpMk id="56" creationId="{FAB5D78B-51D4-295B-4702-66A2B21EDB88}"/>
          </ac:grpSpMkLst>
        </pc:grpChg>
        <pc:picChg chg="add mod">
          <ac:chgData name="Jamie L Bond" userId="a6e30f513dae4b66" providerId="LiveId" clId="{5CC29162-806F-4E99-BB6C-D825E9DCB597}" dt="2024-08-21T15:26:06.350" v="5130" actId="1076"/>
          <ac:picMkLst>
            <pc:docMk/>
            <pc:sldMk cId="3319624757" sldId="261"/>
            <ac:picMk id="4" creationId="{A5C14C79-5008-C07E-23DD-95C35FA52049}"/>
          </ac:picMkLst>
        </pc:picChg>
        <pc:picChg chg="add mod">
          <ac:chgData name="Jamie L Bond" userId="a6e30f513dae4b66" providerId="LiveId" clId="{5CC29162-806F-4E99-BB6C-D825E9DCB597}" dt="2024-08-21T15:26:18.017" v="5132" actId="408"/>
          <ac:picMkLst>
            <pc:docMk/>
            <pc:sldMk cId="3319624757" sldId="261"/>
            <ac:picMk id="9" creationId="{622FC10C-1A23-D0BD-8776-F1BE010D2AD5}"/>
          </ac:picMkLst>
        </pc:picChg>
        <pc:picChg chg="add mod">
          <ac:chgData name="Jamie L Bond" userId="a6e30f513dae4b66" providerId="LiveId" clId="{5CC29162-806F-4E99-BB6C-D825E9DCB597}" dt="2024-08-21T15:26:18.017" v="5132" actId="408"/>
          <ac:picMkLst>
            <pc:docMk/>
            <pc:sldMk cId="3319624757" sldId="261"/>
            <ac:picMk id="11" creationId="{C7FDCF04-8833-CE12-1D4B-6D0BB58C189E}"/>
          </ac:picMkLst>
        </pc:picChg>
        <pc:picChg chg="add mod">
          <ac:chgData name="Jamie L Bond" userId="a6e30f513dae4b66" providerId="LiveId" clId="{5CC29162-806F-4E99-BB6C-D825E9DCB597}" dt="2024-08-21T15:26:18.017" v="5132" actId="408"/>
          <ac:picMkLst>
            <pc:docMk/>
            <pc:sldMk cId="3319624757" sldId="261"/>
            <ac:picMk id="13" creationId="{1B737D64-8239-8718-2817-EA0934C5C28B}"/>
          </ac:picMkLst>
        </pc:picChg>
        <pc:picChg chg="add mod">
          <ac:chgData name="Jamie L Bond" userId="a6e30f513dae4b66" providerId="LiveId" clId="{5CC29162-806F-4E99-BB6C-D825E9DCB597}" dt="2024-08-21T15:26:18.017" v="5132" actId="408"/>
          <ac:picMkLst>
            <pc:docMk/>
            <pc:sldMk cId="3319624757" sldId="261"/>
            <ac:picMk id="15" creationId="{ED090964-8339-236C-A67E-6AB4E27302BB}"/>
          </ac:picMkLst>
        </pc:picChg>
        <pc:picChg chg="add mod">
          <ac:chgData name="Jamie L Bond" userId="a6e30f513dae4b66" providerId="LiveId" clId="{5CC29162-806F-4E99-BB6C-D825E9DCB597}" dt="2024-08-21T15:26:18.017" v="5132" actId="408"/>
          <ac:picMkLst>
            <pc:docMk/>
            <pc:sldMk cId="3319624757" sldId="261"/>
            <ac:picMk id="17" creationId="{3328406F-E7A7-6166-41A4-A612C349284C}"/>
          </ac:picMkLst>
        </pc:picChg>
        <pc:picChg chg="add mod">
          <ac:chgData name="Jamie L Bond" userId="a6e30f513dae4b66" providerId="LiveId" clId="{5CC29162-806F-4E99-BB6C-D825E9DCB597}" dt="2024-08-21T15:26:18.017" v="5132" actId="408"/>
          <ac:picMkLst>
            <pc:docMk/>
            <pc:sldMk cId="3319624757" sldId="261"/>
            <ac:picMk id="19" creationId="{AE91CDF8-649C-19CA-C93D-96ECFFCB99CD}"/>
          </ac:picMkLst>
        </pc:picChg>
        <pc:picChg chg="add mod">
          <ac:chgData name="Jamie L Bond" userId="a6e30f513dae4b66" providerId="LiveId" clId="{5CC29162-806F-4E99-BB6C-D825E9DCB597}" dt="2024-08-21T15:26:18.017" v="5132" actId="408"/>
          <ac:picMkLst>
            <pc:docMk/>
            <pc:sldMk cId="3319624757" sldId="261"/>
            <ac:picMk id="21" creationId="{2690C176-4B4A-13FB-7A12-8534B36932FB}"/>
          </ac:picMkLst>
        </pc:picChg>
        <pc:picChg chg="add mod">
          <ac:chgData name="Jamie L Bond" userId="a6e30f513dae4b66" providerId="LiveId" clId="{5CC29162-806F-4E99-BB6C-D825E9DCB597}" dt="2024-08-21T15:26:18.017" v="5132" actId="408"/>
          <ac:picMkLst>
            <pc:docMk/>
            <pc:sldMk cId="3319624757" sldId="261"/>
            <ac:picMk id="23" creationId="{0BBA4628-79AE-87AB-8BD3-80DE160A1A37}"/>
          </ac:picMkLst>
        </pc:picChg>
        <pc:picChg chg="add mod">
          <ac:chgData name="Jamie L Bond" userId="a6e30f513dae4b66" providerId="LiveId" clId="{5CC29162-806F-4E99-BB6C-D825E9DCB597}" dt="2024-08-21T15:26:18.017" v="5132" actId="408"/>
          <ac:picMkLst>
            <pc:docMk/>
            <pc:sldMk cId="3319624757" sldId="261"/>
            <ac:picMk id="25" creationId="{07204EEB-49A3-6B1E-9FCA-E0FBE532034F}"/>
          </ac:picMkLst>
        </pc:picChg>
        <pc:picChg chg="add mod">
          <ac:chgData name="Jamie L Bond" userId="a6e30f513dae4b66" providerId="LiveId" clId="{5CC29162-806F-4E99-BB6C-D825E9DCB597}" dt="2024-08-21T15:26:18.017" v="5132" actId="408"/>
          <ac:picMkLst>
            <pc:docMk/>
            <pc:sldMk cId="3319624757" sldId="261"/>
            <ac:picMk id="27" creationId="{1C0647EE-07B7-4373-83D8-882F59E759DC}"/>
          </ac:picMkLst>
        </pc:picChg>
        <pc:picChg chg="add mod">
          <ac:chgData name="Jamie L Bond" userId="a6e30f513dae4b66" providerId="LiveId" clId="{5CC29162-806F-4E99-BB6C-D825E9DCB597}" dt="2024-08-21T15:26:18.017" v="5132" actId="408"/>
          <ac:picMkLst>
            <pc:docMk/>
            <pc:sldMk cId="3319624757" sldId="261"/>
            <ac:picMk id="29" creationId="{2704EB24-4E19-9E15-EAD0-8843D4023BBD}"/>
          </ac:picMkLst>
        </pc:picChg>
        <pc:picChg chg="add del mod">
          <ac:chgData name="Jamie L Bond" userId="a6e30f513dae4b66" providerId="LiveId" clId="{5CC29162-806F-4E99-BB6C-D825E9DCB597}" dt="2024-08-21T15:29:02.722" v="5158" actId="478"/>
          <ac:picMkLst>
            <pc:docMk/>
            <pc:sldMk cId="3319624757" sldId="261"/>
            <ac:picMk id="31" creationId="{F4732900-9F0C-6C7D-6B16-ACC219588F2E}"/>
          </ac:picMkLst>
        </pc:picChg>
        <pc:picChg chg="add mod">
          <ac:chgData name="Jamie L Bond" userId="a6e30f513dae4b66" providerId="LiveId" clId="{5CC29162-806F-4E99-BB6C-D825E9DCB597}" dt="2024-08-21T15:26:18.017" v="5132" actId="408"/>
          <ac:picMkLst>
            <pc:docMk/>
            <pc:sldMk cId="3319624757" sldId="261"/>
            <ac:picMk id="33" creationId="{F5F889B2-759A-4792-32FC-AE0DC69F5262}"/>
          </ac:picMkLst>
        </pc:picChg>
        <pc:picChg chg="add mod">
          <ac:chgData name="Jamie L Bond" userId="a6e30f513dae4b66" providerId="LiveId" clId="{5CC29162-806F-4E99-BB6C-D825E9DCB597}" dt="2024-08-21T15:47:32.440" v="6147" actId="1076"/>
          <ac:picMkLst>
            <pc:docMk/>
            <pc:sldMk cId="3319624757" sldId="261"/>
            <ac:picMk id="35" creationId="{C217ECC1-B67F-CD6C-895F-E8823D475C95}"/>
          </ac:picMkLst>
        </pc:picChg>
        <pc:picChg chg="add mod">
          <ac:chgData name="Jamie L Bond" userId="a6e30f513dae4b66" providerId="LiveId" clId="{5CC29162-806F-4E99-BB6C-D825E9DCB597}" dt="2024-08-21T15:26:18.017" v="5132" actId="408"/>
          <ac:picMkLst>
            <pc:docMk/>
            <pc:sldMk cId="3319624757" sldId="261"/>
            <ac:picMk id="37" creationId="{6CBB3644-E4EC-6865-2A56-941B87969A2B}"/>
          </ac:picMkLst>
        </pc:picChg>
        <pc:picChg chg="add mod">
          <ac:chgData name="Jamie L Bond" userId="a6e30f513dae4b66" providerId="LiveId" clId="{5CC29162-806F-4E99-BB6C-D825E9DCB597}" dt="2024-08-21T15:26:18.017" v="5132" actId="408"/>
          <ac:picMkLst>
            <pc:docMk/>
            <pc:sldMk cId="3319624757" sldId="261"/>
            <ac:picMk id="39" creationId="{DAF9CEC0-B8A1-69E0-F3A2-67D35F3C18B8}"/>
          </ac:picMkLst>
        </pc:picChg>
        <pc:picChg chg="add mod">
          <ac:chgData name="Jamie L Bond" userId="a6e30f513dae4b66" providerId="LiveId" clId="{5CC29162-806F-4E99-BB6C-D825E9DCB597}" dt="2024-08-21T15:47:10.794" v="6146" actId="164"/>
          <ac:picMkLst>
            <pc:docMk/>
            <pc:sldMk cId="3319624757" sldId="261"/>
            <ac:picMk id="41" creationId="{C9889600-5029-DE2B-09F8-7E603E48CB5B}"/>
          </ac:picMkLst>
        </pc:picChg>
        <pc:picChg chg="add mod">
          <ac:chgData name="Jamie L Bond" userId="a6e30f513dae4b66" providerId="LiveId" clId="{5CC29162-806F-4E99-BB6C-D825E9DCB597}" dt="2024-08-21T15:47:32.440" v="6147" actId="1076"/>
          <ac:picMkLst>
            <pc:docMk/>
            <pc:sldMk cId="3319624757" sldId="261"/>
            <ac:picMk id="43" creationId="{D381BB6A-BB1D-6B7B-F37D-9956A4CF42B5}"/>
          </ac:picMkLst>
        </pc:picChg>
        <pc:picChg chg="add mod">
          <ac:chgData name="Jamie L Bond" userId="a6e30f513dae4b66" providerId="LiveId" clId="{5CC29162-806F-4E99-BB6C-D825E9DCB597}" dt="2024-08-21T15:47:10.794" v="6146" actId="164"/>
          <ac:picMkLst>
            <pc:docMk/>
            <pc:sldMk cId="3319624757" sldId="261"/>
            <ac:picMk id="45" creationId="{B88D4082-A4B2-128F-968C-30398B874A60}"/>
          </ac:picMkLst>
        </pc:picChg>
        <pc:picChg chg="add del mod">
          <ac:chgData name="Jamie L Bond" userId="a6e30f513dae4b66" providerId="LiveId" clId="{5CC29162-806F-4E99-BB6C-D825E9DCB597}" dt="2024-08-21T15:28:42.583" v="5153" actId="478"/>
          <ac:picMkLst>
            <pc:docMk/>
            <pc:sldMk cId="3319624757" sldId="261"/>
            <ac:picMk id="47" creationId="{81F0E06F-EA1E-0AB9-9D8A-135330680E97}"/>
          </ac:picMkLst>
        </pc:picChg>
        <pc:picChg chg="add mod">
          <ac:chgData name="Jamie L Bond" userId="a6e30f513dae4b66" providerId="LiveId" clId="{5CC29162-806F-4E99-BB6C-D825E9DCB597}" dt="2024-08-21T15:47:32.440" v="6147" actId="1076"/>
          <ac:picMkLst>
            <pc:docMk/>
            <pc:sldMk cId="3319624757" sldId="261"/>
            <ac:picMk id="49" creationId="{A1713646-DE20-4E71-EEF8-9E96DF3BB19F}"/>
          </ac:picMkLst>
        </pc:picChg>
        <pc:picChg chg="add del mod">
          <ac:chgData name="Jamie L Bond" userId="a6e30f513dae4b66" providerId="LiveId" clId="{5CC29162-806F-4E99-BB6C-D825E9DCB597}" dt="2024-08-21T15:31:43.707" v="5210" actId="478"/>
          <ac:picMkLst>
            <pc:docMk/>
            <pc:sldMk cId="3319624757" sldId="261"/>
            <ac:picMk id="51" creationId="{98E1C6F3-CD5D-D6A9-AD23-630790656EC4}"/>
          </ac:picMkLst>
        </pc:picChg>
        <pc:picChg chg="add del mod">
          <ac:chgData name="Jamie L Bond" userId="a6e30f513dae4b66" providerId="LiveId" clId="{5CC29162-806F-4E99-BB6C-D825E9DCB597}" dt="2024-08-21T15:30:45.608" v="5198" actId="478"/>
          <ac:picMkLst>
            <pc:docMk/>
            <pc:sldMk cId="3319624757" sldId="261"/>
            <ac:picMk id="52" creationId="{19034BED-F03E-F458-2CE6-C5C8D9380539}"/>
          </ac:picMkLst>
        </pc:picChg>
      </pc:sldChg>
      <pc:sldChg chg="addSp delSp modSp mod">
        <pc:chgData name="Jamie L Bond" userId="a6e30f513dae4b66" providerId="LiveId" clId="{5CC29162-806F-4E99-BB6C-D825E9DCB597}" dt="2024-08-23T02:22:55.051" v="11810" actId="12"/>
        <pc:sldMkLst>
          <pc:docMk/>
          <pc:sldMk cId="137034060" sldId="262"/>
        </pc:sldMkLst>
        <pc:spChg chg="mod">
          <ac:chgData name="Jamie L Bond" userId="a6e30f513dae4b66" providerId="LiveId" clId="{5CC29162-806F-4E99-BB6C-D825E9DCB597}" dt="2024-08-21T14:15:35.498" v="2318"/>
          <ac:spMkLst>
            <pc:docMk/>
            <pc:sldMk cId="137034060" sldId="262"/>
            <ac:spMk id="2" creationId="{7C6500D4-902C-A8FA-4A59-0DED21AB2E65}"/>
          </ac:spMkLst>
        </pc:spChg>
        <pc:spChg chg="del mod">
          <ac:chgData name="Jamie L Bond" userId="a6e30f513dae4b66" providerId="LiveId" clId="{5CC29162-806F-4E99-BB6C-D825E9DCB597}" dt="2024-08-20T14:54:05.195" v="1098" actId="478"/>
          <ac:spMkLst>
            <pc:docMk/>
            <pc:sldMk cId="137034060" sldId="262"/>
            <ac:spMk id="3" creationId="{AA25EF9F-7F5C-2B6F-12ED-B364E349C048}"/>
          </ac:spMkLst>
        </pc:spChg>
        <pc:spChg chg="mod">
          <ac:chgData name="Jamie L Bond" userId="a6e30f513dae4b66" providerId="LiveId" clId="{5CC29162-806F-4E99-BB6C-D825E9DCB597}" dt="2024-08-20T14:17:32.974" v="315"/>
          <ac:spMkLst>
            <pc:docMk/>
            <pc:sldMk cId="137034060" sldId="262"/>
            <ac:spMk id="4" creationId="{CAA5AFA4-2BC9-67E4-F8C2-2FA22E081F40}"/>
          </ac:spMkLst>
        </pc:spChg>
        <pc:spChg chg="mod">
          <ac:chgData name="Jamie L Bond" userId="a6e30f513dae4b66" providerId="LiveId" clId="{5CC29162-806F-4E99-BB6C-D825E9DCB597}" dt="2024-08-20T14:53:42.082" v="1095" actId="404"/>
          <ac:spMkLst>
            <pc:docMk/>
            <pc:sldMk cId="137034060" sldId="262"/>
            <ac:spMk id="7" creationId="{4C7B9331-D15D-137F-F7E9-481FA2E2D1B4}"/>
          </ac:spMkLst>
        </pc:spChg>
        <pc:spChg chg="add del mod">
          <ac:chgData name="Jamie L Bond" userId="a6e30f513dae4b66" providerId="LiveId" clId="{5CC29162-806F-4E99-BB6C-D825E9DCB597}" dt="2024-08-23T02:22:55.051" v="11810" actId="12"/>
          <ac:spMkLst>
            <pc:docMk/>
            <pc:sldMk cId="137034060" sldId="262"/>
            <ac:spMk id="8" creationId="{8E02BFB0-9EBC-E06E-55D6-CD6A9FBC63B6}"/>
          </ac:spMkLst>
        </pc:spChg>
        <pc:spChg chg="del mod">
          <ac:chgData name="Jamie L Bond" userId="a6e30f513dae4b66" providerId="LiveId" clId="{5CC29162-806F-4E99-BB6C-D825E9DCB597}" dt="2024-08-20T14:54:07.706" v="1099" actId="478"/>
          <ac:spMkLst>
            <pc:docMk/>
            <pc:sldMk cId="137034060" sldId="262"/>
            <ac:spMk id="9" creationId="{2F359A75-E1DE-64B8-1DC6-E22602610CAD}"/>
          </ac:spMkLst>
        </pc:spChg>
      </pc:sldChg>
      <pc:sldChg chg="addSp delSp modSp mod modNotesTx">
        <pc:chgData name="Jamie L Bond" userId="a6e30f513dae4b66" providerId="LiveId" clId="{5CC29162-806F-4E99-BB6C-D825E9DCB597}" dt="2024-08-20T14:54:57.559" v="1122" actId="113"/>
        <pc:sldMkLst>
          <pc:docMk/>
          <pc:sldMk cId="2808672513" sldId="263"/>
        </pc:sldMkLst>
        <pc:spChg chg="mod">
          <ac:chgData name="Jamie L Bond" userId="a6e30f513dae4b66" providerId="LiveId" clId="{5CC29162-806F-4E99-BB6C-D825E9DCB597}" dt="2024-08-20T14:54:57.559" v="1122" actId="113"/>
          <ac:spMkLst>
            <pc:docMk/>
            <pc:sldMk cId="2808672513" sldId="263"/>
            <ac:spMk id="2" creationId="{7C6500D4-902C-A8FA-4A59-0DED21AB2E65}"/>
          </ac:spMkLst>
        </pc:spChg>
        <pc:spChg chg="mod">
          <ac:chgData name="Jamie L Bond" userId="a6e30f513dae4b66" providerId="LiveId" clId="{5CC29162-806F-4E99-BB6C-D825E9DCB597}" dt="2024-08-20T14:50:40.290" v="1038" actId="207"/>
          <ac:spMkLst>
            <pc:docMk/>
            <pc:sldMk cId="2808672513" sldId="263"/>
            <ac:spMk id="3" creationId="{AA25EF9F-7F5C-2B6F-12ED-B364E349C048}"/>
          </ac:spMkLst>
        </pc:spChg>
        <pc:spChg chg="mod ord">
          <ac:chgData name="Jamie L Bond" userId="a6e30f513dae4b66" providerId="LiveId" clId="{5CC29162-806F-4E99-BB6C-D825E9DCB597}" dt="2024-08-20T14:50:46.654" v="1040" actId="207"/>
          <ac:spMkLst>
            <pc:docMk/>
            <pc:sldMk cId="2808672513" sldId="263"/>
            <ac:spMk id="4" creationId="{CAA5AFA4-2BC9-67E4-F8C2-2FA22E081F40}"/>
          </ac:spMkLst>
        </pc:spChg>
        <pc:spChg chg="add del">
          <ac:chgData name="Jamie L Bond" userId="a6e30f513dae4b66" providerId="LiveId" clId="{5CC29162-806F-4E99-BB6C-D825E9DCB597}" dt="2024-08-20T14:50:38.698" v="1035" actId="478"/>
          <ac:spMkLst>
            <pc:docMk/>
            <pc:sldMk cId="2808672513" sldId="263"/>
            <ac:spMk id="5" creationId="{D1F279D4-040A-1A71-E341-DB3D327BDE74}"/>
          </ac:spMkLst>
        </pc:spChg>
        <pc:spChg chg="add mod">
          <ac:chgData name="Jamie L Bond" userId="a6e30f513dae4b66" providerId="LiveId" clId="{5CC29162-806F-4E99-BB6C-D825E9DCB597}" dt="2024-08-20T14:51:15.445" v="1073" actId="14100"/>
          <ac:spMkLst>
            <pc:docMk/>
            <pc:sldMk cId="2808672513" sldId="263"/>
            <ac:spMk id="8" creationId="{7166A20F-03B1-BF9C-4953-19D6FD7D8BDE}"/>
          </ac:spMkLst>
        </pc:spChg>
        <pc:spChg chg="add del">
          <ac:chgData name="Jamie L Bond" userId="a6e30f513dae4b66" providerId="LiveId" clId="{5CC29162-806F-4E99-BB6C-D825E9DCB597}" dt="2024-08-20T14:50:38.698" v="1035" actId="478"/>
          <ac:spMkLst>
            <pc:docMk/>
            <pc:sldMk cId="2808672513" sldId="263"/>
            <ac:spMk id="9" creationId="{2B7E0B3F-A98D-576F-1EBC-8773D845DAEF}"/>
          </ac:spMkLst>
        </pc:spChg>
        <pc:spChg chg="add mod">
          <ac:chgData name="Jamie L Bond" userId="a6e30f513dae4b66" providerId="LiveId" clId="{5CC29162-806F-4E99-BB6C-D825E9DCB597}" dt="2024-08-20T14:50:14.198" v="1023"/>
          <ac:spMkLst>
            <pc:docMk/>
            <pc:sldMk cId="2808672513" sldId="263"/>
            <ac:spMk id="10" creationId="{8666330E-2FC6-AED5-C075-A892BD2CED4B}"/>
          </ac:spMkLst>
        </pc:spChg>
        <pc:graphicFrameChg chg="add del mod">
          <ac:chgData name="Jamie L Bond" userId="a6e30f513dae4b66" providerId="LiveId" clId="{5CC29162-806F-4E99-BB6C-D825E9DCB597}" dt="2024-08-20T14:50:57.260" v="1041" actId="478"/>
          <ac:graphicFrameMkLst>
            <pc:docMk/>
            <pc:sldMk cId="2808672513" sldId="263"/>
            <ac:graphicFrameMk id="11" creationId="{CD18C32F-7798-26A8-14BF-B1D9AC76519C}"/>
          </ac:graphicFrameMkLst>
        </pc:graphicFrameChg>
        <pc:picChg chg="add mod">
          <ac:chgData name="Jamie L Bond" userId="a6e30f513dae4b66" providerId="LiveId" clId="{5CC29162-806F-4E99-BB6C-D825E9DCB597}" dt="2024-08-20T14:50:14.198" v="1023"/>
          <ac:picMkLst>
            <pc:docMk/>
            <pc:sldMk cId="2808672513" sldId="263"/>
            <ac:picMk id="6" creationId="{3DF1BEAB-E9A6-51B3-6AAC-DBB2463EA1A5}"/>
          </ac:picMkLst>
        </pc:picChg>
        <pc:picChg chg="add del">
          <ac:chgData name="Jamie L Bond" userId="a6e30f513dae4b66" providerId="LiveId" clId="{5CC29162-806F-4E99-BB6C-D825E9DCB597}" dt="2024-08-20T14:50:38.698" v="1035" actId="478"/>
          <ac:picMkLst>
            <pc:docMk/>
            <pc:sldMk cId="2808672513" sldId="263"/>
            <ac:picMk id="7" creationId="{CC368107-43DA-010D-9B98-F6944AA00FBF}"/>
          </ac:picMkLst>
        </pc:picChg>
      </pc:sldChg>
      <pc:sldChg chg="addSp delSp modSp mod modNotesTx">
        <pc:chgData name="Jamie L Bond" userId="a6e30f513dae4b66" providerId="LiveId" clId="{5CC29162-806F-4E99-BB6C-D825E9DCB597}" dt="2024-08-23T23:12:48.798" v="13173"/>
        <pc:sldMkLst>
          <pc:docMk/>
          <pc:sldMk cId="3429612716" sldId="267"/>
        </pc:sldMkLst>
        <pc:spChg chg="mod">
          <ac:chgData name="Jamie L Bond" userId="a6e30f513dae4b66" providerId="LiveId" clId="{5CC29162-806F-4E99-BB6C-D825E9DCB597}" dt="2024-08-21T15:48:55.570" v="6186"/>
          <ac:spMkLst>
            <pc:docMk/>
            <pc:sldMk cId="3429612716" sldId="267"/>
            <ac:spMk id="2" creationId="{236FCB4D-3F3D-3476-5404-FE636677A0E9}"/>
          </ac:spMkLst>
        </pc:spChg>
        <pc:spChg chg="del">
          <ac:chgData name="Jamie L Bond" userId="a6e30f513dae4b66" providerId="LiveId" clId="{5CC29162-806F-4E99-BB6C-D825E9DCB597}" dt="2024-08-20T14:15:59.625" v="277" actId="478"/>
          <ac:spMkLst>
            <pc:docMk/>
            <pc:sldMk cId="3429612716" sldId="267"/>
            <ac:spMk id="3" creationId="{5B2CF8CD-C978-DF56-2ED0-461227B3B7E2}"/>
          </ac:spMkLst>
        </pc:spChg>
        <pc:spChg chg="add mod topLvl">
          <ac:chgData name="Jamie L Bond" userId="a6e30f513dae4b66" providerId="LiveId" clId="{5CC29162-806F-4E99-BB6C-D825E9DCB597}" dt="2024-08-21T15:01:22.873" v="3640" actId="164"/>
          <ac:spMkLst>
            <pc:docMk/>
            <pc:sldMk cId="3429612716" sldId="267"/>
            <ac:spMk id="3" creationId="{801E835D-4D7E-FCE0-0470-1AAD3D99E4AC}"/>
          </ac:spMkLst>
        </pc:spChg>
        <pc:spChg chg="del mod">
          <ac:chgData name="Jamie L Bond" userId="a6e30f513dae4b66" providerId="LiveId" clId="{5CC29162-806F-4E99-BB6C-D825E9DCB597}" dt="2024-08-21T15:48:43.702" v="6173" actId="478"/>
          <ac:spMkLst>
            <pc:docMk/>
            <pc:sldMk cId="3429612716" sldId="267"/>
            <ac:spMk id="4" creationId="{F7FEAC8F-445B-46CA-3B2E-56975272E7AA}"/>
          </ac:spMkLst>
        </pc:spChg>
        <pc:spChg chg="del mod">
          <ac:chgData name="Jamie L Bond" userId="a6e30f513dae4b66" providerId="LiveId" clId="{5CC29162-806F-4E99-BB6C-D825E9DCB597}" dt="2024-08-21T15:48:43.702" v="6173" actId="478"/>
          <ac:spMkLst>
            <pc:docMk/>
            <pc:sldMk cId="3429612716" sldId="267"/>
            <ac:spMk id="5" creationId="{14CC141E-45FF-84A0-799B-8FF06FFF5424}"/>
          </ac:spMkLst>
        </pc:spChg>
        <pc:spChg chg="add mod topLvl">
          <ac:chgData name="Jamie L Bond" userId="a6e30f513dae4b66" providerId="LiveId" clId="{5CC29162-806F-4E99-BB6C-D825E9DCB597}" dt="2024-08-21T15:01:22.873" v="3640" actId="164"/>
          <ac:spMkLst>
            <pc:docMk/>
            <pc:sldMk cId="3429612716" sldId="267"/>
            <ac:spMk id="6" creationId="{93D69420-7FA7-5847-C21A-C7253AD0F3A0}"/>
          </ac:spMkLst>
        </pc:spChg>
        <pc:spChg chg="add del mod">
          <ac:chgData name="Jamie L Bond" userId="a6e30f513dae4b66" providerId="LiveId" clId="{5CC29162-806F-4E99-BB6C-D825E9DCB597}" dt="2024-08-21T15:48:43.702" v="6173" actId="478"/>
          <ac:spMkLst>
            <pc:docMk/>
            <pc:sldMk cId="3429612716" sldId="267"/>
            <ac:spMk id="7" creationId="{61AF855E-EC16-A5DF-E876-86AB232207E3}"/>
          </ac:spMkLst>
        </pc:spChg>
        <pc:spChg chg="add del">
          <ac:chgData name="Jamie L Bond" userId="a6e30f513dae4b66" providerId="LiveId" clId="{5CC29162-806F-4E99-BB6C-D825E9DCB597}" dt="2024-08-20T16:36:31.657" v="1189" actId="478"/>
          <ac:spMkLst>
            <pc:docMk/>
            <pc:sldMk cId="3429612716" sldId="267"/>
            <ac:spMk id="7" creationId="{656A5956-CBB2-9BA2-2D18-D7AAE5DD658E}"/>
          </ac:spMkLst>
        </pc:spChg>
        <pc:spChg chg="del">
          <ac:chgData name="Jamie L Bond" userId="a6e30f513dae4b66" providerId="LiveId" clId="{5CC29162-806F-4E99-BB6C-D825E9DCB597}" dt="2024-08-20T14:15:59.625" v="277" actId="478"/>
          <ac:spMkLst>
            <pc:docMk/>
            <pc:sldMk cId="3429612716" sldId="267"/>
            <ac:spMk id="7" creationId="{F8F2BCC5-88EA-682D-B00D-48BEE1273B2E}"/>
          </ac:spMkLst>
        </pc:spChg>
        <pc:spChg chg="add del mod">
          <ac:chgData name="Jamie L Bond" userId="a6e30f513dae4b66" providerId="LiveId" clId="{5CC29162-806F-4E99-BB6C-D825E9DCB597}" dt="2024-08-21T15:48:49.756" v="6184" actId="478"/>
          <ac:spMkLst>
            <pc:docMk/>
            <pc:sldMk cId="3429612716" sldId="267"/>
            <ac:spMk id="8" creationId="{12CB70C8-BC57-1332-3366-AF6105D10634}"/>
          </ac:spMkLst>
        </pc:spChg>
        <pc:spChg chg="add del mod topLvl">
          <ac:chgData name="Jamie L Bond" userId="a6e30f513dae4b66" providerId="LiveId" clId="{5CC29162-806F-4E99-BB6C-D825E9DCB597}" dt="2024-08-21T15:48:43.702" v="6173" actId="478"/>
          <ac:spMkLst>
            <pc:docMk/>
            <pc:sldMk cId="3429612716" sldId="267"/>
            <ac:spMk id="9" creationId="{CF248F6D-DDF6-4F8C-93DE-31AA08390B65}"/>
          </ac:spMkLst>
        </pc:spChg>
        <pc:spChg chg="add del mod">
          <ac:chgData name="Jamie L Bond" userId="a6e30f513dae4b66" providerId="LiveId" clId="{5CC29162-806F-4E99-BB6C-D825E9DCB597}" dt="2024-08-21T14:55:08.112" v="3460" actId="478"/>
          <ac:spMkLst>
            <pc:docMk/>
            <pc:sldMk cId="3429612716" sldId="267"/>
            <ac:spMk id="10" creationId="{DDBC36E5-9354-7FC9-0598-F844263CF65C}"/>
          </ac:spMkLst>
        </pc:spChg>
        <pc:spChg chg="add del mod topLvl">
          <ac:chgData name="Jamie L Bond" userId="a6e30f513dae4b66" providerId="LiveId" clId="{5CC29162-806F-4E99-BB6C-D825E9DCB597}" dt="2024-08-21T15:48:43.702" v="6173" actId="478"/>
          <ac:spMkLst>
            <pc:docMk/>
            <pc:sldMk cId="3429612716" sldId="267"/>
            <ac:spMk id="11" creationId="{AE93E4A0-023C-6814-DE3B-EA4E3C9E5B30}"/>
          </ac:spMkLst>
        </pc:spChg>
        <pc:spChg chg="add del mod">
          <ac:chgData name="Jamie L Bond" userId="a6e30f513dae4b66" providerId="LiveId" clId="{5CC29162-806F-4E99-BB6C-D825E9DCB597}" dt="2024-08-21T14:51:07.777" v="3375" actId="478"/>
          <ac:spMkLst>
            <pc:docMk/>
            <pc:sldMk cId="3429612716" sldId="267"/>
            <ac:spMk id="12" creationId="{07E1F778-5DF7-A635-7D31-FC80433CAC3B}"/>
          </ac:spMkLst>
        </pc:spChg>
        <pc:spChg chg="add del mod">
          <ac:chgData name="Jamie L Bond" userId="a6e30f513dae4b66" providerId="LiveId" clId="{5CC29162-806F-4E99-BB6C-D825E9DCB597}" dt="2024-08-21T15:48:43.702" v="6173" actId="478"/>
          <ac:spMkLst>
            <pc:docMk/>
            <pc:sldMk cId="3429612716" sldId="267"/>
            <ac:spMk id="13" creationId="{7CD8ACE2-6AA4-C5F8-5CF5-C1D8F9D48FFE}"/>
          </ac:spMkLst>
        </pc:spChg>
        <pc:spChg chg="add del mod">
          <ac:chgData name="Jamie L Bond" userId="a6e30f513dae4b66" providerId="LiveId" clId="{5CC29162-806F-4E99-BB6C-D825E9DCB597}" dt="2024-08-21T15:48:43.702" v="6173" actId="478"/>
          <ac:spMkLst>
            <pc:docMk/>
            <pc:sldMk cId="3429612716" sldId="267"/>
            <ac:spMk id="14" creationId="{2B28EB6C-164C-BD0E-ED5B-AD3F0B4F229B}"/>
          </ac:spMkLst>
        </pc:spChg>
        <pc:spChg chg="add del mod">
          <ac:chgData name="Jamie L Bond" userId="a6e30f513dae4b66" providerId="LiveId" clId="{5CC29162-806F-4E99-BB6C-D825E9DCB597}" dt="2024-08-21T15:48:43.702" v="6173" actId="478"/>
          <ac:spMkLst>
            <pc:docMk/>
            <pc:sldMk cId="3429612716" sldId="267"/>
            <ac:spMk id="15" creationId="{0FFF3325-E39C-37A9-4D73-F11A96239553}"/>
          </ac:spMkLst>
        </pc:spChg>
        <pc:spChg chg="add del mod">
          <ac:chgData name="Jamie L Bond" userId="a6e30f513dae4b66" providerId="LiveId" clId="{5CC29162-806F-4E99-BB6C-D825E9DCB597}" dt="2024-08-21T15:48:43.702" v="6173" actId="478"/>
          <ac:spMkLst>
            <pc:docMk/>
            <pc:sldMk cId="3429612716" sldId="267"/>
            <ac:spMk id="33" creationId="{B4D39BC6-2DB9-2B88-F43B-38245778FB17}"/>
          </ac:spMkLst>
        </pc:spChg>
        <pc:spChg chg="add del mod">
          <ac:chgData name="Jamie L Bond" userId="a6e30f513dae4b66" providerId="LiveId" clId="{5CC29162-806F-4E99-BB6C-D825E9DCB597}" dt="2024-08-21T15:48:43.702" v="6173" actId="478"/>
          <ac:spMkLst>
            <pc:docMk/>
            <pc:sldMk cId="3429612716" sldId="267"/>
            <ac:spMk id="37" creationId="{C49A4477-3E1A-3769-A3EA-0693BEA282C9}"/>
          </ac:spMkLst>
        </pc:spChg>
        <pc:spChg chg="add del mod">
          <ac:chgData name="Jamie L Bond" userId="a6e30f513dae4b66" providerId="LiveId" clId="{5CC29162-806F-4E99-BB6C-D825E9DCB597}" dt="2024-08-20T22:46:52.431" v="1891" actId="478"/>
          <ac:spMkLst>
            <pc:docMk/>
            <pc:sldMk cId="3429612716" sldId="267"/>
            <ac:spMk id="38" creationId="{994AE96C-1288-3811-07AE-68558D0555EF}"/>
          </ac:spMkLst>
        </pc:spChg>
        <pc:spChg chg="add del mod">
          <ac:chgData name="Jamie L Bond" userId="a6e30f513dae4b66" providerId="LiveId" clId="{5CC29162-806F-4E99-BB6C-D825E9DCB597}" dt="2024-08-21T15:48:43.702" v="6173" actId="478"/>
          <ac:spMkLst>
            <pc:docMk/>
            <pc:sldMk cId="3429612716" sldId="267"/>
            <ac:spMk id="39" creationId="{FEBE0CAE-5D07-FB5E-8BE4-E23E2DFD0E19}"/>
          </ac:spMkLst>
        </pc:spChg>
        <pc:spChg chg="add mod">
          <ac:chgData name="Jamie L Bond" userId="a6e30f513dae4b66" providerId="LiveId" clId="{5CC29162-806F-4E99-BB6C-D825E9DCB597}" dt="2024-08-21T14:18:34.277" v="2428" actId="1076"/>
          <ac:spMkLst>
            <pc:docMk/>
            <pc:sldMk cId="3429612716" sldId="267"/>
            <ac:spMk id="43" creationId="{5C572696-D031-46C4-831E-F2D9915DEE4C}"/>
          </ac:spMkLst>
        </pc:spChg>
        <pc:spChg chg="add mod topLvl">
          <ac:chgData name="Jamie L Bond" userId="a6e30f513dae4b66" providerId="LiveId" clId="{5CC29162-806F-4E99-BB6C-D825E9DCB597}" dt="2024-08-21T15:01:22.873" v="3640" actId="164"/>
          <ac:spMkLst>
            <pc:docMk/>
            <pc:sldMk cId="3429612716" sldId="267"/>
            <ac:spMk id="46" creationId="{3086BAF5-B145-9E75-5054-FDA4CD5248AF}"/>
          </ac:spMkLst>
        </pc:spChg>
        <pc:spChg chg="add mod">
          <ac:chgData name="Jamie L Bond" userId="a6e30f513dae4b66" providerId="LiveId" clId="{5CC29162-806F-4E99-BB6C-D825E9DCB597}" dt="2024-08-21T14:18:32.864" v="2425" actId="1076"/>
          <ac:spMkLst>
            <pc:docMk/>
            <pc:sldMk cId="3429612716" sldId="267"/>
            <ac:spMk id="49" creationId="{7A00C1E7-91D4-1697-81D5-90559D811704}"/>
          </ac:spMkLst>
        </pc:spChg>
        <pc:spChg chg="add mod">
          <ac:chgData name="Jamie L Bond" userId="a6e30f513dae4b66" providerId="LiveId" clId="{5CC29162-806F-4E99-BB6C-D825E9DCB597}" dt="2024-08-21T14:18:32.352" v="2424" actId="1076"/>
          <ac:spMkLst>
            <pc:docMk/>
            <pc:sldMk cId="3429612716" sldId="267"/>
            <ac:spMk id="50" creationId="{CFC83304-47C0-8980-90FA-BAD39F49EE74}"/>
          </ac:spMkLst>
        </pc:spChg>
        <pc:spChg chg="add del mod">
          <ac:chgData name="Jamie L Bond" userId="a6e30f513dae4b66" providerId="LiveId" clId="{5CC29162-806F-4E99-BB6C-D825E9DCB597}" dt="2024-08-21T15:48:43.702" v="6173" actId="478"/>
          <ac:spMkLst>
            <pc:docMk/>
            <pc:sldMk cId="3429612716" sldId="267"/>
            <ac:spMk id="57" creationId="{46BDF63E-7685-AED2-11A1-A4E1F8C349A6}"/>
          </ac:spMkLst>
        </pc:spChg>
        <pc:spChg chg="add del mod ord topLvl">
          <ac:chgData name="Jamie L Bond" userId="a6e30f513dae4b66" providerId="LiveId" clId="{5CC29162-806F-4E99-BB6C-D825E9DCB597}" dt="2024-08-21T15:48:43.702" v="6173" actId="478"/>
          <ac:spMkLst>
            <pc:docMk/>
            <pc:sldMk cId="3429612716" sldId="267"/>
            <ac:spMk id="67" creationId="{C10F6298-D30B-5B60-82B7-D5AAD4C52F17}"/>
          </ac:spMkLst>
        </pc:spChg>
        <pc:spChg chg="add del mod">
          <ac:chgData name="Jamie L Bond" userId="a6e30f513dae4b66" providerId="LiveId" clId="{5CC29162-806F-4E99-BB6C-D825E9DCB597}" dt="2024-08-21T15:48:43.702" v="6173" actId="478"/>
          <ac:spMkLst>
            <pc:docMk/>
            <pc:sldMk cId="3429612716" sldId="267"/>
            <ac:spMk id="68" creationId="{FE282360-9607-4562-10CB-BFF185F83A2D}"/>
          </ac:spMkLst>
        </pc:spChg>
        <pc:spChg chg="add del mod">
          <ac:chgData name="Jamie L Bond" userId="a6e30f513dae4b66" providerId="LiveId" clId="{5CC29162-806F-4E99-BB6C-D825E9DCB597}" dt="2024-08-21T15:48:43.702" v="6173" actId="478"/>
          <ac:spMkLst>
            <pc:docMk/>
            <pc:sldMk cId="3429612716" sldId="267"/>
            <ac:spMk id="69" creationId="{A480BDDE-1DE0-73A5-3DD0-5C6D336544A0}"/>
          </ac:spMkLst>
        </pc:spChg>
        <pc:spChg chg="add del mod">
          <ac:chgData name="Jamie L Bond" userId="a6e30f513dae4b66" providerId="LiveId" clId="{5CC29162-806F-4E99-BB6C-D825E9DCB597}" dt="2024-08-21T15:48:43.702" v="6173" actId="478"/>
          <ac:spMkLst>
            <pc:docMk/>
            <pc:sldMk cId="3429612716" sldId="267"/>
            <ac:spMk id="70" creationId="{43628D85-2F89-7F73-E65A-23F0C46940C6}"/>
          </ac:spMkLst>
        </pc:spChg>
        <pc:spChg chg="add mod topLvl">
          <ac:chgData name="Jamie L Bond" userId="a6e30f513dae4b66" providerId="LiveId" clId="{5CC29162-806F-4E99-BB6C-D825E9DCB597}" dt="2024-08-21T15:01:22.873" v="3640" actId="164"/>
          <ac:spMkLst>
            <pc:docMk/>
            <pc:sldMk cId="3429612716" sldId="267"/>
            <ac:spMk id="83" creationId="{4B421871-48F2-CC53-117A-B7984A40C14F}"/>
          </ac:spMkLst>
        </pc:spChg>
        <pc:spChg chg="add mod ord topLvl">
          <ac:chgData name="Jamie L Bond" userId="a6e30f513dae4b66" providerId="LiveId" clId="{5CC29162-806F-4E99-BB6C-D825E9DCB597}" dt="2024-08-21T15:01:22.873" v="3640" actId="164"/>
          <ac:spMkLst>
            <pc:docMk/>
            <pc:sldMk cId="3429612716" sldId="267"/>
            <ac:spMk id="88" creationId="{FE1EEEBE-BE9B-8B2A-140B-DA2220C12499}"/>
          </ac:spMkLst>
        </pc:spChg>
        <pc:spChg chg="add del mod">
          <ac:chgData name="Jamie L Bond" userId="a6e30f513dae4b66" providerId="LiveId" clId="{5CC29162-806F-4E99-BB6C-D825E9DCB597}" dt="2024-08-21T14:40:25.290" v="3193" actId="478"/>
          <ac:spMkLst>
            <pc:docMk/>
            <pc:sldMk cId="3429612716" sldId="267"/>
            <ac:spMk id="136" creationId="{1ABDCA6D-C27C-B8DA-E27A-1EDC707EDCCF}"/>
          </ac:spMkLst>
        </pc:spChg>
        <pc:spChg chg="add del mod topLvl">
          <ac:chgData name="Jamie L Bond" userId="a6e30f513dae4b66" providerId="LiveId" clId="{5CC29162-806F-4E99-BB6C-D825E9DCB597}" dt="2024-08-21T15:48:43.702" v="6173" actId="478"/>
          <ac:spMkLst>
            <pc:docMk/>
            <pc:sldMk cId="3429612716" sldId="267"/>
            <ac:spMk id="146" creationId="{85878C9E-99B7-E59E-7A66-3D35209851D7}"/>
          </ac:spMkLst>
        </pc:spChg>
        <pc:spChg chg="add mod topLvl">
          <ac:chgData name="Jamie L Bond" userId="a6e30f513dae4b66" providerId="LiveId" clId="{5CC29162-806F-4E99-BB6C-D825E9DCB597}" dt="2024-08-21T15:01:22.873" v="3640" actId="164"/>
          <ac:spMkLst>
            <pc:docMk/>
            <pc:sldMk cId="3429612716" sldId="267"/>
            <ac:spMk id="149" creationId="{C7656AE1-85F2-B397-0307-AE414AC4CC7D}"/>
          </ac:spMkLst>
        </pc:spChg>
        <pc:spChg chg="add del mod topLvl">
          <ac:chgData name="Jamie L Bond" userId="a6e30f513dae4b66" providerId="LiveId" clId="{5CC29162-806F-4E99-BB6C-D825E9DCB597}" dt="2024-08-21T15:48:43.702" v="6173" actId="478"/>
          <ac:spMkLst>
            <pc:docMk/>
            <pc:sldMk cId="3429612716" sldId="267"/>
            <ac:spMk id="161" creationId="{FB7740B5-D1F6-486B-DD05-62F502E68444}"/>
          </ac:spMkLst>
        </pc:spChg>
        <pc:spChg chg="add del mod">
          <ac:chgData name="Jamie L Bond" userId="a6e30f513dae4b66" providerId="LiveId" clId="{5CC29162-806F-4E99-BB6C-D825E9DCB597}" dt="2024-08-21T15:48:43.702" v="6173" actId="478"/>
          <ac:spMkLst>
            <pc:docMk/>
            <pc:sldMk cId="3429612716" sldId="267"/>
            <ac:spMk id="162" creationId="{311A7904-6FD8-F19F-D168-96E35EC4B60C}"/>
          </ac:spMkLst>
        </pc:spChg>
        <pc:spChg chg="add del mod topLvl">
          <ac:chgData name="Jamie L Bond" userId="a6e30f513dae4b66" providerId="LiveId" clId="{5CC29162-806F-4E99-BB6C-D825E9DCB597}" dt="2024-08-21T15:48:43.702" v="6173" actId="478"/>
          <ac:spMkLst>
            <pc:docMk/>
            <pc:sldMk cId="3429612716" sldId="267"/>
            <ac:spMk id="164" creationId="{7520AE39-ED25-158A-FDE7-EE26F258F750}"/>
          </ac:spMkLst>
        </pc:spChg>
        <pc:spChg chg="add del mod">
          <ac:chgData name="Jamie L Bond" userId="a6e30f513dae4b66" providerId="LiveId" clId="{5CC29162-806F-4E99-BB6C-D825E9DCB597}" dt="2024-08-21T15:48:43.702" v="6173" actId="478"/>
          <ac:spMkLst>
            <pc:docMk/>
            <pc:sldMk cId="3429612716" sldId="267"/>
            <ac:spMk id="166" creationId="{0CEA97BF-48F1-B041-7BEE-661DDAAABF63}"/>
          </ac:spMkLst>
        </pc:spChg>
        <pc:spChg chg="mod">
          <ac:chgData name="Jamie L Bond" userId="a6e30f513dae4b66" providerId="LiveId" clId="{5CC29162-806F-4E99-BB6C-D825E9DCB597}" dt="2024-08-21T15:02:14.574" v="3649" actId="14100"/>
          <ac:spMkLst>
            <pc:docMk/>
            <pc:sldMk cId="3429612716" sldId="267"/>
            <ac:spMk id="170" creationId="{CD2DC3B8-2CA8-69A1-5DEC-732C79156389}"/>
          </ac:spMkLst>
        </pc:spChg>
        <pc:spChg chg="mod">
          <ac:chgData name="Jamie L Bond" userId="a6e30f513dae4b66" providerId="LiveId" clId="{5CC29162-806F-4E99-BB6C-D825E9DCB597}" dt="2024-08-21T15:02:39.450" v="3664" actId="20577"/>
          <ac:spMkLst>
            <pc:docMk/>
            <pc:sldMk cId="3429612716" sldId="267"/>
            <ac:spMk id="171" creationId="{8FA653B0-B6A3-B760-6C72-BDA8C002E8AE}"/>
          </ac:spMkLst>
        </pc:spChg>
        <pc:spChg chg="del mod">
          <ac:chgData name="Jamie L Bond" userId="a6e30f513dae4b66" providerId="LiveId" clId="{5CC29162-806F-4E99-BB6C-D825E9DCB597}" dt="2024-08-21T15:02:06.862" v="3646" actId="478"/>
          <ac:spMkLst>
            <pc:docMk/>
            <pc:sldMk cId="3429612716" sldId="267"/>
            <ac:spMk id="172" creationId="{2763B8CA-EB32-97CF-B8D1-DC89A49A164F}"/>
          </ac:spMkLst>
        </pc:spChg>
        <pc:spChg chg="del mod">
          <ac:chgData name="Jamie L Bond" userId="a6e30f513dae4b66" providerId="LiveId" clId="{5CC29162-806F-4E99-BB6C-D825E9DCB597}" dt="2024-08-21T15:02:21.066" v="3651" actId="478"/>
          <ac:spMkLst>
            <pc:docMk/>
            <pc:sldMk cId="3429612716" sldId="267"/>
            <ac:spMk id="175" creationId="{0182C0EB-5150-DA1F-F3BC-49F220A9063B}"/>
          </ac:spMkLst>
        </pc:spChg>
        <pc:spChg chg="mod">
          <ac:chgData name="Jamie L Bond" userId="a6e30f513dae4b66" providerId="LiveId" clId="{5CC29162-806F-4E99-BB6C-D825E9DCB597}" dt="2024-08-21T15:01:29.386" v="3642"/>
          <ac:spMkLst>
            <pc:docMk/>
            <pc:sldMk cId="3429612716" sldId="267"/>
            <ac:spMk id="176" creationId="{C2EC22E9-C0CF-67C4-7321-A3426B48DF1F}"/>
          </ac:spMkLst>
        </pc:spChg>
        <pc:spChg chg="mod">
          <ac:chgData name="Jamie L Bond" userId="a6e30f513dae4b66" providerId="LiveId" clId="{5CC29162-806F-4E99-BB6C-D825E9DCB597}" dt="2024-08-21T15:01:29.386" v="3642"/>
          <ac:spMkLst>
            <pc:docMk/>
            <pc:sldMk cId="3429612716" sldId="267"/>
            <ac:spMk id="177" creationId="{576490D2-D939-AA6F-37B0-C7FA29155904}"/>
          </ac:spMkLst>
        </pc:spChg>
        <pc:spChg chg="add mod">
          <ac:chgData name="Jamie L Bond" userId="a6e30f513dae4b66" providerId="LiveId" clId="{5CC29162-806F-4E99-BB6C-D825E9DCB597}" dt="2024-08-23T20:43:28.763" v="13091" actId="1076"/>
          <ac:spMkLst>
            <pc:docMk/>
            <pc:sldMk cId="3429612716" sldId="267"/>
            <ac:spMk id="187" creationId="{71CDD18F-D474-2330-954E-0EF36EC5D8BC}"/>
          </ac:spMkLst>
        </pc:spChg>
        <pc:grpChg chg="del">
          <ac:chgData name="Jamie L Bond" userId="a6e30f513dae4b66" providerId="LiveId" clId="{5CC29162-806F-4E99-BB6C-D825E9DCB597}" dt="2024-08-20T14:16:02.810" v="278" actId="478"/>
          <ac:grpSpMkLst>
            <pc:docMk/>
            <pc:sldMk cId="3429612716" sldId="267"/>
            <ac:grpSpMk id="9" creationId="{8A7A3372-BD5F-F2D1-E039-F40136D7BA36}"/>
          </ac:grpSpMkLst>
        </pc:grpChg>
        <pc:grpChg chg="add del mod">
          <ac:chgData name="Jamie L Bond" userId="a6e30f513dae4b66" providerId="LiveId" clId="{5CC29162-806F-4E99-BB6C-D825E9DCB597}" dt="2024-08-21T15:00:48.592" v="3635" actId="165"/>
          <ac:grpSpMkLst>
            <pc:docMk/>
            <pc:sldMk cId="3429612716" sldId="267"/>
            <ac:grpSpMk id="165" creationId="{BF39890E-0DB6-958E-5418-7E3487E4D472}"/>
          </ac:grpSpMkLst>
        </pc:grpChg>
        <pc:grpChg chg="add del mod ord">
          <ac:chgData name="Jamie L Bond" userId="a6e30f513dae4b66" providerId="LiveId" clId="{5CC29162-806F-4E99-BB6C-D825E9DCB597}" dt="2024-08-21T15:01:20.071" v="3639" actId="165"/>
          <ac:grpSpMkLst>
            <pc:docMk/>
            <pc:sldMk cId="3429612716" sldId="267"/>
            <ac:grpSpMk id="167" creationId="{A9C639AB-5985-CABF-C553-34DD19A7CB04}"/>
          </ac:grpSpMkLst>
        </pc:grpChg>
        <pc:grpChg chg="add del mod ord">
          <ac:chgData name="Jamie L Bond" userId="a6e30f513dae4b66" providerId="LiveId" clId="{5CC29162-806F-4E99-BB6C-D825E9DCB597}" dt="2024-08-21T15:48:43.702" v="6173" actId="478"/>
          <ac:grpSpMkLst>
            <pc:docMk/>
            <pc:sldMk cId="3429612716" sldId="267"/>
            <ac:grpSpMk id="168" creationId="{956D4744-3ABE-EEEE-2F74-49095A21B2A4}"/>
          </ac:grpSpMkLst>
        </pc:grpChg>
        <pc:grpChg chg="add del mod ord">
          <ac:chgData name="Jamie L Bond" userId="a6e30f513dae4b66" providerId="LiveId" clId="{5CC29162-806F-4E99-BB6C-D825E9DCB597}" dt="2024-08-21T15:48:43.702" v="6173" actId="478"/>
          <ac:grpSpMkLst>
            <pc:docMk/>
            <pc:sldMk cId="3429612716" sldId="267"/>
            <ac:grpSpMk id="169" creationId="{49AE0B0C-A7A1-6623-E254-AD604D017F53}"/>
          </ac:grpSpMkLst>
        </pc:grpChg>
        <pc:picChg chg="add del mod">
          <ac:chgData name="Jamie L Bond" userId="a6e30f513dae4b66" providerId="LiveId" clId="{5CC29162-806F-4E99-BB6C-D825E9DCB597}" dt="2024-08-23T20:41:41.137" v="13072" actId="478"/>
          <ac:picMkLst>
            <pc:docMk/>
            <pc:sldMk cId="3429612716" sldId="267"/>
            <ac:picMk id="4" creationId="{438A30FF-1875-E326-A031-36E03EAFF5A1}"/>
          </ac:picMkLst>
        </pc:picChg>
        <pc:picChg chg="add mod modCrop">
          <ac:chgData name="Jamie L Bond" userId="a6e30f513dae4b66" providerId="LiveId" clId="{5CC29162-806F-4E99-BB6C-D825E9DCB597}" dt="2024-08-23T20:43:36.716" v="13094" actId="1076"/>
          <ac:picMkLst>
            <pc:docMk/>
            <pc:sldMk cId="3429612716" sldId="267"/>
            <ac:picMk id="6" creationId="{3DB95A87-A022-8900-F1B2-732EE1954B44}"/>
          </ac:picMkLst>
        </pc:picChg>
        <pc:picChg chg="add del mod">
          <ac:chgData name="Jamie L Bond" userId="a6e30f513dae4b66" providerId="LiveId" clId="{5CC29162-806F-4E99-BB6C-D825E9DCB597}" dt="2024-08-23T20:55:00.588" v="13128" actId="478"/>
          <ac:picMkLst>
            <pc:docMk/>
            <pc:sldMk cId="3429612716" sldId="267"/>
            <ac:picMk id="8" creationId="{1E2EFC0C-C5AC-1600-0415-4C896FA546D2}"/>
          </ac:picMkLst>
        </pc:picChg>
        <pc:picChg chg="add mod">
          <ac:chgData name="Jamie L Bond" userId="a6e30f513dae4b66" providerId="LiveId" clId="{5CC29162-806F-4E99-BB6C-D825E9DCB597}" dt="2024-08-23T20:56:56.373" v="13140" actId="1076"/>
          <ac:picMkLst>
            <pc:docMk/>
            <pc:sldMk cId="3429612716" sldId="267"/>
            <ac:picMk id="10" creationId="{A062547E-7DBC-32C5-7551-EFEE217C4AFB}"/>
          </ac:picMkLst>
        </pc:picChg>
        <pc:picChg chg="add mod">
          <ac:chgData name="Jamie L Bond" userId="a6e30f513dae4b66" providerId="LiveId" clId="{5CC29162-806F-4E99-BB6C-D825E9DCB597}" dt="2024-08-23T20:56:09.141" v="13135" actId="1076"/>
          <ac:picMkLst>
            <pc:docMk/>
            <pc:sldMk cId="3429612716" sldId="267"/>
            <ac:picMk id="12" creationId="{F794E476-89A9-5A85-EC10-F4255D6C0C30}"/>
          </ac:picMkLst>
        </pc:picChg>
        <pc:picChg chg="add mod">
          <ac:chgData name="Jamie L Bond" userId="a6e30f513dae4b66" providerId="LiveId" clId="{5CC29162-806F-4E99-BB6C-D825E9DCB597}" dt="2024-08-23T20:56:49.844" v="13139" actId="1076"/>
          <ac:picMkLst>
            <pc:docMk/>
            <pc:sldMk cId="3429612716" sldId="267"/>
            <ac:picMk id="14" creationId="{85ABCCAF-890A-EEF5-9A20-0BB99CFB57E9}"/>
          </ac:picMkLst>
        </pc:picChg>
        <pc:picChg chg="del">
          <ac:chgData name="Jamie L Bond" userId="a6e30f513dae4b66" providerId="LiveId" clId="{5CC29162-806F-4E99-BB6C-D825E9DCB597}" dt="2024-08-20T14:15:59.625" v="277" actId="478"/>
          <ac:picMkLst>
            <pc:docMk/>
            <pc:sldMk cId="3429612716" sldId="267"/>
            <ac:picMk id="21" creationId="{1419957A-EF92-5780-E53D-61A1D0FA0C2E}"/>
          </ac:picMkLst>
        </pc:picChg>
        <pc:picChg chg="del">
          <ac:chgData name="Jamie L Bond" userId="a6e30f513dae4b66" providerId="LiveId" clId="{5CC29162-806F-4E99-BB6C-D825E9DCB597}" dt="2024-08-20T14:15:59.625" v="277" actId="478"/>
          <ac:picMkLst>
            <pc:docMk/>
            <pc:sldMk cId="3429612716" sldId="267"/>
            <ac:picMk id="23" creationId="{3F110DE3-7890-7CD4-7C5B-762831EAD0D9}"/>
          </ac:picMkLst>
        </pc:picChg>
        <pc:picChg chg="del">
          <ac:chgData name="Jamie L Bond" userId="a6e30f513dae4b66" providerId="LiveId" clId="{5CC29162-806F-4E99-BB6C-D825E9DCB597}" dt="2024-08-20T14:16:02.810" v="278" actId="478"/>
          <ac:picMkLst>
            <pc:docMk/>
            <pc:sldMk cId="3429612716" sldId="267"/>
            <ac:picMk id="27" creationId="{9B6DA9BA-A50A-7CEC-D80F-FA15A8429B20}"/>
          </ac:picMkLst>
        </pc:picChg>
        <pc:picChg chg="del">
          <ac:chgData name="Jamie L Bond" userId="a6e30f513dae4b66" providerId="LiveId" clId="{5CC29162-806F-4E99-BB6C-D825E9DCB597}" dt="2024-08-20T14:15:59.625" v="277" actId="478"/>
          <ac:picMkLst>
            <pc:docMk/>
            <pc:sldMk cId="3429612716" sldId="267"/>
            <ac:picMk id="29" creationId="{6C008AB6-048A-55DD-6C99-333E9A068425}"/>
          </ac:picMkLst>
        </pc:picChg>
        <pc:picChg chg="add mod modCrop">
          <ac:chgData name="Jamie L Bond" userId="a6e30f513dae4b66" providerId="LiveId" clId="{5CC29162-806F-4E99-BB6C-D825E9DCB597}" dt="2024-08-23T20:46:00.762" v="13117" actId="1076"/>
          <ac:picMkLst>
            <pc:docMk/>
            <pc:sldMk cId="3429612716" sldId="267"/>
            <ac:picMk id="178" creationId="{F920BBEF-CED1-187E-6FA9-A98DD95E8CF1}"/>
          </ac:picMkLst>
        </pc:picChg>
        <pc:picChg chg="add del mod">
          <ac:chgData name="Jamie L Bond" userId="a6e30f513dae4b66" providerId="LiveId" clId="{5CC29162-806F-4E99-BB6C-D825E9DCB597}" dt="2024-08-21T15:50:55.724" v="6190" actId="478"/>
          <ac:picMkLst>
            <pc:docMk/>
            <pc:sldMk cId="3429612716" sldId="267"/>
            <ac:picMk id="179" creationId="{324CD5BC-B5B9-6C02-F801-26A81C066F2C}"/>
          </ac:picMkLst>
        </pc:picChg>
        <pc:picChg chg="add del mod">
          <ac:chgData name="Jamie L Bond" userId="a6e30f513dae4b66" providerId="LiveId" clId="{5CC29162-806F-4E99-BB6C-D825E9DCB597}" dt="2024-08-21T15:57:36.489" v="6253" actId="478"/>
          <ac:picMkLst>
            <pc:docMk/>
            <pc:sldMk cId="3429612716" sldId="267"/>
            <ac:picMk id="181" creationId="{CEC09822-2647-3F96-6F10-98074C854631}"/>
          </ac:picMkLst>
        </pc:picChg>
        <pc:picChg chg="add del mod ord">
          <ac:chgData name="Jamie L Bond" userId="a6e30f513dae4b66" providerId="LiveId" clId="{5CC29162-806F-4E99-BB6C-D825E9DCB597}" dt="2024-08-23T20:51:27.345" v="13119" actId="478"/>
          <ac:picMkLst>
            <pc:docMk/>
            <pc:sldMk cId="3429612716" sldId="267"/>
            <ac:picMk id="183" creationId="{4C6870EB-39E5-B1A9-230F-B8A40F07E217}"/>
          </ac:picMkLst>
        </pc:picChg>
        <pc:picChg chg="add del mod">
          <ac:chgData name="Jamie L Bond" userId="a6e30f513dae4b66" providerId="LiveId" clId="{5CC29162-806F-4E99-BB6C-D825E9DCB597}" dt="2024-08-21T16:09:20.785" v="6439" actId="478"/>
          <ac:picMkLst>
            <pc:docMk/>
            <pc:sldMk cId="3429612716" sldId="267"/>
            <ac:picMk id="185" creationId="{2D5723ED-DF47-6C9E-12B0-55677DFD7179}"/>
          </ac:picMkLst>
        </pc:picChg>
        <pc:picChg chg="add mod ord">
          <ac:chgData name="Jamie L Bond" userId="a6e30f513dae4b66" providerId="LiveId" clId="{5CC29162-806F-4E99-BB6C-D825E9DCB597}" dt="2024-08-23T20:46:00.762" v="13117" actId="1076"/>
          <ac:picMkLst>
            <pc:docMk/>
            <pc:sldMk cId="3429612716" sldId="267"/>
            <ac:picMk id="186" creationId="{2D6B2B07-670A-55AD-4848-23D38EB3BE96}"/>
          </ac:picMkLst>
        </pc:picChg>
        <pc:picChg chg="add mod">
          <ac:chgData name="Jamie L Bond" userId="a6e30f513dae4b66" providerId="LiveId" clId="{5CC29162-806F-4E99-BB6C-D825E9DCB597}" dt="2024-08-23T20:46:00.762" v="13117" actId="1076"/>
          <ac:picMkLst>
            <pc:docMk/>
            <pc:sldMk cId="3429612716" sldId="267"/>
            <ac:picMk id="189" creationId="{5AA44EEE-8245-8407-0F15-45989B9B09AA}"/>
          </ac:picMkLst>
        </pc:picChg>
        <pc:cxnChg chg="add del mod topLvl">
          <ac:chgData name="Jamie L Bond" userId="a6e30f513dae4b66" providerId="LiveId" clId="{5CC29162-806F-4E99-BB6C-D825E9DCB597}" dt="2024-08-21T15:48:43.702" v="6173" actId="478"/>
          <ac:cxnSpMkLst>
            <pc:docMk/>
            <pc:sldMk cId="3429612716" sldId="267"/>
            <ac:cxnSpMk id="16" creationId="{7011E686-3869-C56D-2149-179B46F2D98A}"/>
          </ac:cxnSpMkLst>
        </pc:cxnChg>
        <pc:cxnChg chg="add del mod">
          <ac:chgData name="Jamie L Bond" userId="a6e30f513dae4b66" providerId="LiveId" clId="{5CC29162-806F-4E99-BB6C-D825E9DCB597}" dt="2024-08-21T14:38:28.266" v="3160" actId="478"/>
          <ac:cxnSpMkLst>
            <pc:docMk/>
            <pc:sldMk cId="3429612716" sldId="267"/>
            <ac:cxnSpMk id="17" creationId="{B3A32B80-E8C5-7CEE-DD4E-6EB9E1DA2DB5}"/>
          </ac:cxnSpMkLst>
        </pc:cxnChg>
        <pc:cxnChg chg="add mod topLvl">
          <ac:chgData name="Jamie L Bond" userId="a6e30f513dae4b66" providerId="LiveId" clId="{5CC29162-806F-4E99-BB6C-D825E9DCB597}" dt="2024-08-21T15:48:43.702" v="6173" actId="478"/>
          <ac:cxnSpMkLst>
            <pc:docMk/>
            <pc:sldMk cId="3429612716" sldId="267"/>
            <ac:cxnSpMk id="20" creationId="{AFCD9846-8F3C-9E04-444C-0CED8451BA73}"/>
          </ac:cxnSpMkLst>
        </pc:cxnChg>
        <pc:cxnChg chg="add mod topLvl">
          <ac:chgData name="Jamie L Bond" userId="a6e30f513dae4b66" providerId="LiveId" clId="{5CC29162-806F-4E99-BB6C-D825E9DCB597}" dt="2024-08-21T15:48:43.702" v="6173" actId="478"/>
          <ac:cxnSpMkLst>
            <pc:docMk/>
            <pc:sldMk cId="3429612716" sldId="267"/>
            <ac:cxnSpMk id="23" creationId="{1A7D913F-0EA5-9C4F-5400-BE67FAAC781F}"/>
          </ac:cxnSpMkLst>
        </pc:cxnChg>
        <pc:cxnChg chg="add del mod">
          <ac:chgData name="Jamie L Bond" userId="a6e30f513dae4b66" providerId="LiveId" clId="{5CC29162-806F-4E99-BB6C-D825E9DCB597}" dt="2024-08-21T14:38:29.304" v="3161" actId="478"/>
          <ac:cxnSpMkLst>
            <pc:docMk/>
            <pc:sldMk cId="3429612716" sldId="267"/>
            <ac:cxnSpMk id="25" creationId="{4C61D5CB-FA11-364E-F426-1F978FB25653}"/>
          </ac:cxnSpMkLst>
        </pc:cxnChg>
        <pc:cxnChg chg="add del mod topLvl">
          <ac:chgData name="Jamie L Bond" userId="a6e30f513dae4b66" providerId="LiveId" clId="{5CC29162-806F-4E99-BB6C-D825E9DCB597}" dt="2024-08-21T15:48:43.702" v="6173" actId="478"/>
          <ac:cxnSpMkLst>
            <pc:docMk/>
            <pc:sldMk cId="3429612716" sldId="267"/>
            <ac:cxnSpMk id="26" creationId="{3CD29471-B222-FE7A-5281-8BF0035BE406}"/>
          </ac:cxnSpMkLst>
        </pc:cxnChg>
        <pc:cxnChg chg="add del mod">
          <ac:chgData name="Jamie L Bond" userId="a6e30f513dae4b66" providerId="LiveId" clId="{5CC29162-806F-4E99-BB6C-D825E9DCB597}" dt="2024-08-21T14:43:54.690" v="3300" actId="478"/>
          <ac:cxnSpMkLst>
            <pc:docMk/>
            <pc:sldMk cId="3429612716" sldId="267"/>
            <ac:cxnSpMk id="27" creationId="{409FAF67-B182-023C-20A2-888D286C071D}"/>
          </ac:cxnSpMkLst>
        </pc:cxnChg>
        <pc:cxnChg chg="add del mod">
          <ac:chgData name="Jamie L Bond" userId="a6e30f513dae4b66" providerId="LiveId" clId="{5CC29162-806F-4E99-BB6C-D825E9DCB597}" dt="2024-08-20T16:41:01.008" v="1332" actId="478"/>
          <ac:cxnSpMkLst>
            <pc:docMk/>
            <pc:sldMk cId="3429612716" sldId="267"/>
            <ac:cxnSpMk id="34" creationId="{573773A8-6143-824A-4116-D38BC7C13F25}"/>
          </ac:cxnSpMkLst>
        </pc:cxnChg>
        <pc:cxnChg chg="add del mod">
          <ac:chgData name="Jamie L Bond" userId="a6e30f513dae4b66" providerId="LiveId" clId="{5CC29162-806F-4E99-BB6C-D825E9DCB597}" dt="2024-08-21T15:48:43.702" v="6173" actId="478"/>
          <ac:cxnSpMkLst>
            <pc:docMk/>
            <pc:sldMk cId="3429612716" sldId="267"/>
            <ac:cxnSpMk id="40" creationId="{A4037835-E984-0E83-3F5C-4BF6D7C4CADB}"/>
          </ac:cxnSpMkLst>
        </pc:cxnChg>
        <pc:cxnChg chg="add del mod">
          <ac:chgData name="Jamie L Bond" userId="a6e30f513dae4b66" providerId="LiveId" clId="{5CC29162-806F-4E99-BB6C-D825E9DCB597}" dt="2024-08-21T15:48:43.702" v="6173" actId="478"/>
          <ac:cxnSpMkLst>
            <pc:docMk/>
            <pc:sldMk cId="3429612716" sldId="267"/>
            <ac:cxnSpMk id="44" creationId="{D5FDD827-3470-1C92-AB63-E28AE5BC13E8}"/>
          </ac:cxnSpMkLst>
        </pc:cxnChg>
        <pc:cxnChg chg="add del mod">
          <ac:chgData name="Jamie L Bond" userId="a6e30f513dae4b66" providerId="LiveId" clId="{5CC29162-806F-4E99-BB6C-D825E9DCB597}" dt="2024-08-21T15:48:43.702" v="6173" actId="478"/>
          <ac:cxnSpMkLst>
            <pc:docMk/>
            <pc:sldMk cId="3429612716" sldId="267"/>
            <ac:cxnSpMk id="54" creationId="{FFF88A26-6989-A4EC-98AD-08AA878DF0AF}"/>
          </ac:cxnSpMkLst>
        </pc:cxnChg>
        <pc:cxnChg chg="add del mod topLvl">
          <ac:chgData name="Jamie L Bond" userId="a6e30f513dae4b66" providerId="LiveId" clId="{5CC29162-806F-4E99-BB6C-D825E9DCB597}" dt="2024-08-21T15:48:43.702" v="6173" actId="478"/>
          <ac:cxnSpMkLst>
            <pc:docMk/>
            <pc:sldMk cId="3429612716" sldId="267"/>
            <ac:cxnSpMk id="142" creationId="{82050F08-6BDE-2F27-0956-66CAED9DA644}"/>
          </ac:cxnSpMkLst>
        </pc:cxnChg>
        <pc:cxnChg chg="del mod">
          <ac:chgData name="Jamie L Bond" userId="a6e30f513dae4b66" providerId="LiveId" clId="{5CC29162-806F-4E99-BB6C-D825E9DCB597}" dt="2024-08-21T15:02:18.911" v="3650" actId="478"/>
          <ac:cxnSpMkLst>
            <pc:docMk/>
            <pc:sldMk cId="3429612716" sldId="267"/>
            <ac:cxnSpMk id="173" creationId="{0C76F98E-B028-8682-7ABD-0D9079B70F07}"/>
          </ac:cxnSpMkLst>
        </pc:cxnChg>
        <pc:cxnChg chg="mod">
          <ac:chgData name="Jamie L Bond" userId="a6e30f513dae4b66" providerId="LiveId" clId="{5CC29162-806F-4E99-BB6C-D825E9DCB597}" dt="2024-08-21T15:48:43.702" v="6173" actId="478"/>
          <ac:cxnSpMkLst>
            <pc:docMk/>
            <pc:sldMk cId="3429612716" sldId="267"/>
            <ac:cxnSpMk id="174" creationId="{C2E8388A-B39F-07DB-0361-755E1EB686A9}"/>
          </ac:cxnSpMkLst>
        </pc:cxnChg>
      </pc:sldChg>
      <pc:sldChg chg="addSp delSp modSp new mod modShow">
        <pc:chgData name="Jamie L Bond" userId="a6e30f513dae4b66" providerId="LiveId" clId="{5CC29162-806F-4E99-BB6C-D825E9DCB597}" dt="2024-08-21T16:11:00.538" v="6503" actId="1076"/>
        <pc:sldMkLst>
          <pc:docMk/>
          <pc:sldMk cId="2323337262" sldId="268"/>
        </pc:sldMkLst>
        <pc:spChg chg="mod">
          <ac:chgData name="Jamie L Bond" userId="a6e30f513dae4b66" providerId="LiveId" clId="{5CC29162-806F-4E99-BB6C-D825E9DCB597}" dt="2024-08-20T14:58:55.657" v="1145" actId="20577"/>
          <ac:spMkLst>
            <pc:docMk/>
            <pc:sldMk cId="2323337262" sldId="268"/>
            <ac:spMk id="2" creationId="{C338478E-81F3-D229-A83A-5B5EC37298A3}"/>
          </ac:spMkLst>
        </pc:spChg>
        <pc:spChg chg="del">
          <ac:chgData name="Jamie L Bond" userId="a6e30f513dae4b66" providerId="LiveId" clId="{5CC29162-806F-4E99-BB6C-D825E9DCB597}" dt="2024-08-20T14:59:08.709" v="1147" actId="931"/>
          <ac:spMkLst>
            <pc:docMk/>
            <pc:sldMk cId="2323337262" sldId="268"/>
            <ac:spMk id="3" creationId="{B3C470FC-FC4B-BA90-84FC-9108B0E1F99D}"/>
          </ac:spMkLst>
        </pc:spChg>
        <pc:picChg chg="add del mod">
          <ac:chgData name="Jamie L Bond" userId="a6e30f513dae4b66" providerId="LiveId" clId="{5CC29162-806F-4E99-BB6C-D825E9DCB597}" dt="2024-08-21T15:54:45.184" v="6231" actId="478"/>
          <ac:picMkLst>
            <pc:docMk/>
            <pc:sldMk cId="2323337262" sldId="268"/>
            <ac:picMk id="6" creationId="{73A6A0D2-2BE5-2859-15B1-80CDAB73D046}"/>
          </ac:picMkLst>
        </pc:picChg>
        <pc:picChg chg="add del mod">
          <ac:chgData name="Jamie L Bond" userId="a6e30f513dae4b66" providerId="LiveId" clId="{5CC29162-806F-4E99-BB6C-D825E9DCB597}" dt="2024-08-21T16:10:57.206" v="6501" actId="478"/>
          <ac:picMkLst>
            <pc:docMk/>
            <pc:sldMk cId="2323337262" sldId="268"/>
            <ac:picMk id="7" creationId="{0F08E826-96A9-2646-108A-C5FE69A3FB6A}"/>
          </ac:picMkLst>
        </pc:picChg>
        <pc:picChg chg="add mod">
          <ac:chgData name="Jamie L Bond" userId="a6e30f513dae4b66" providerId="LiveId" clId="{5CC29162-806F-4E99-BB6C-D825E9DCB597}" dt="2024-08-20T23:43:38.911" v="2160" actId="1076"/>
          <ac:picMkLst>
            <pc:docMk/>
            <pc:sldMk cId="2323337262" sldId="268"/>
            <ac:picMk id="9" creationId="{DADB6053-CF02-1C01-93F9-2E1635E6D010}"/>
          </ac:picMkLst>
        </pc:picChg>
        <pc:picChg chg="add mod">
          <ac:chgData name="Jamie L Bond" userId="a6e30f513dae4b66" providerId="LiveId" clId="{5CC29162-806F-4E99-BB6C-D825E9DCB597}" dt="2024-08-21T16:11:00.538" v="6503" actId="1076"/>
          <ac:picMkLst>
            <pc:docMk/>
            <pc:sldMk cId="2323337262" sldId="268"/>
            <ac:picMk id="10" creationId="{AEC5ADDF-1647-C282-F636-916A29EEBB25}"/>
          </ac:picMkLst>
        </pc:picChg>
      </pc:sldChg>
      <pc:sldChg chg="del">
        <pc:chgData name="Jamie L Bond" userId="a6e30f513dae4b66" providerId="LiveId" clId="{5CC29162-806F-4E99-BB6C-D825E9DCB597}" dt="2024-08-20T14:17:07.715" v="308" actId="47"/>
        <pc:sldMkLst>
          <pc:docMk/>
          <pc:sldMk cId="2645666859" sldId="268"/>
        </pc:sldMkLst>
      </pc:sldChg>
      <pc:sldChg chg="addSp delSp modSp add mod modShow">
        <pc:chgData name="Jamie L Bond" userId="a6e30f513dae4b66" providerId="LiveId" clId="{5CC29162-806F-4E99-BB6C-D825E9DCB597}" dt="2024-08-21T16:10:49.472" v="6500" actId="729"/>
        <pc:sldMkLst>
          <pc:docMk/>
          <pc:sldMk cId="1967254509" sldId="269"/>
        </pc:sldMkLst>
        <pc:spChg chg="mod">
          <ac:chgData name="Jamie L Bond" userId="a6e30f513dae4b66" providerId="LiveId" clId="{5CC29162-806F-4E99-BB6C-D825E9DCB597}" dt="2024-08-21T00:19:36.350" v="2224" actId="20577"/>
          <ac:spMkLst>
            <pc:docMk/>
            <pc:sldMk cId="1967254509" sldId="269"/>
            <ac:spMk id="2" creationId="{C338478E-81F3-D229-A83A-5B5EC37298A3}"/>
          </ac:spMkLst>
        </pc:spChg>
        <pc:spChg chg="add del mod">
          <ac:chgData name="Jamie L Bond" userId="a6e30f513dae4b66" providerId="LiveId" clId="{5CC29162-806F-4E99-BB6C-D825E9DCB597}" dt="2024-08-21T00:19:15.892" v="2173" actId="478"/>
          <ac:spMkLst>
            <pc:docMk/>
            <pc:sldMk cId="1967254509" sldId="269"/>
            <ac:spMk id="6" creationId="{C774A263-DC95-A99C-BF06-48950010792B}"/>
          </ac:spMkLst>
        </pc:spChg>
        <pc:spChg chg="add mod">
          <ac:chgData name="Jamie L Bond" userId="a6e30f513dae4b66" providerId="LiveId" clId="{5CC29162-806F-4E99-BB6C-D825E9DCB597}" dt="2024-08-21T00:19:25.463" v="2177" actId="1076"/>
          <ac:spMkLst>
            <pc:docMk/>
            <pc:sldMk cId="1967254509" sldId="269"/>
            <ac:spMk id="14" creationId="{D160917D-6B4B-6591-8B96-B2C7F9124749}"/>
          </ac:spMkLst>
        </pc:spChg>
        <pc:picChg chg="add mod">
          <ac:chgData name="Jamie L Bond" userId="a6e30f513dae4b66" providerId="LiveId" clId="{5CC29162-806F-4E99-BB6C-D825E9DCB597}" dt="2024-08-21T15:52:35.480" v="6211" actId="1076"/>
          <ac:picMkLst>
            <pc:docMk/>
            <pc:sldMk cId="1967254509" sldId="269"/>
            <ac:picMk id="6" creationId="{3D2FC20D-6312-431F-84E5-3191F8EB8018}"/>
          </ac:picMkLst>
        </pc:picChg>
        <pc:picChg chg="del">
          <ac:chgData name="Jamie L Bond" userId="a6e30f513dae4b66" providerId="LiveId" clId="{5CC29162-806F-4E99-BB6C-D825E9DCB597}" dt="2024-08-21T00:19:16.732" v="2174" actId="478"/>
          <ac:picMkLst>
            <pc:docMk/>
            <pc:sldMk cId="1967254509" sldId="269"/>
            <ac:picMk id="7" creationId="{0F08E826-96A9-2646-108A-C5FE69A3FB6A}"/>
          </ac:picMkLst>
        </pc:picChg>
        <pc:picChg chg="del">
          <ac:chgData name="Jamie L Bond" userId="a6e30f513dae4b66" providerId="LiveId" clId="{5CC29162-806F-4E99-BB6C-D825E9DCB597}" dt="2024-08-21T00:18:24.267" v="2167" actId="478"/>
          <ac:picMkLst>
            <pc:docMk/>
            <pc:sldMk cId="1967254509" sldId="269"/>
            <ac:picMk id="9" creationId="{DADB6053-CF02-1C01-93F9-2E1635E6D010}"/>
          </ac:picMkLst>
        </pc:picChg>
        <pc:picChg chg="add del">
          <ac:chgData name="Jamie L Bond" userId="a6e30f513dae4b66" providerId="LiveId" clId="{5CC29162-806F-4E99-BB6C-D825E9DCB597}" dt="2024-08-21T00:19:12.756" v="2172" actId="478"/>
          <ac:picMkLst>
            <pc:docMk/>
            <pc:sldMk cId="1967254509" sldId="269"/>
            <ac:picMk id="10" creationId="{627BB062-EBAC-F32B-8C8C-D2B59CFACBA8}"/>
          </ac:picMkLst>
        </pc:picChg>
        <pc:picChg chg="add mod">
          <ac:chgData name="Jamie L Bond" userId="a6e30f513dae4b66" providerId="LiveId" clId="{5CC29162-806F-4E99-BB6C-D825E9DCB597}" dt="2024-08-21T15:52:07.815" v="6208" actId="1076"/>
          <ac:picMkLst>
            <pc:docMk/>
            <pc:sldMk cId="1967254509" sldId="269"/>
            <ac:picMk id="12" creationId="{6C8F8E5C-5CF5-5601-CB15-76495AE59FEE}"/>
          </ac:picMkLst>
        </pc:picChg>
      </pc:sldChg>
      <pc:sldChg chg="modSp add mod">
        <pc:chgData name="Jamie L Bond" userId="a6e30f513dae4b66" providerId="LiveId" clId="{5CC29162-806F-4E99-BB6C-D825E9DCB597}" dt="2024-08-23T02:23:29.836" v="11864" actId="20577"/>
        <pc:sldMkLst>
          <pc:docMk/>
          <pc:sldMk cId="4242904725" sldId="270"/>
        </pc:sldMkLst>
        <pc:spChg chg="mod">
          <ac:chgData name="Jamie L Bond" userId="a6e30f513dae4b66" providerId="LiveId" clId="{5CC29162-806F-4E99-BB6C-D825E9DCB597}" dt="2024-08-21T14:15:54.029" v="2343"/>
          <ac:spMkLst>
            <pc:docMk/>
            <pc:sldMk cId="4242904725" sldId="270"/>
            <ac:spMk id="2" creationId="{7C6500D4-902C-A8FA-4A59-0DED21AB2E65}"/>
          </ac:spMkLst>
        </pc:spChg>
        <pc:spChg chg="mod">
          <ac:chgData name="Jamie L Bond" userId="a6e30f513dae4b66" providerId="LiveId" clId="{5CC29162-806F-4E99-BB6C-D825E9DCB597}" dt="2024-08-23T02:23:29.836" v="11864" actId="20577"/>
          <ac:spMkLst>
            <pc:docMk/>
            <pc:sldMk cId="4242904725" sldId="270"/>
            <ac:spMk id="8" creationId="{8E02BFB0-9EBC-E06E-55D6-CD6A9FBC63B6}"/>
          </ac:spMkLst>
        </pc:spChg>
      </pc:sldChg>
      <pc:sldChg chg="addSp delSp modSp add mod modNotesTx">
        <pc:chgData name="Jamie L Bond" userId="a6e30f513dae4b66" providerId="LiveId" clId="{5CC29162-806F-4E99-BB6C-D825E9DCB597}" dt="2024-08-24T15:49:30.718" v="16548" actId="20577"/>
        <pc:sldMkLst>
          <pc:docMk/>
          <pc:sldMk cId="3145427368" sldId="271"/>
        </pc:sldMkLst>
        <pc:spChg chg="mod">
          <ac:chgData name="Jamie L Bond" userId="a6e30f513dae4b66" providerId="LiveId" clId="{5CC29162-806F-4E99-BB6C-D825E9DCB597}" dt="2024-08-23T02:02:48.880" v="11334" actId="1076"/>
          <ac:spMkLst>
            <pc:docMk/>
            <pc:sldMk cId="3145427368" sldId="271"/>
            <ac:spMk id="3" creationId="{801E835D-4D7E-FCE0-0470-1AAD3D99E4AC}"/>
          </ac:spMkLst>
        </pc:spChg>
        <pc:spChg chg="mod">
          <ac:chgData name="Jamie L Bond" userId="a6e30f513dae4b66" providerId="LiveId" clId="{5CC29162-806F-4E99-BB6C-D825E9DCB597}" dt="2024-08-23T01:15:56.570" v="10374" actId="1076"/>
          <ac:spMkLst>
            <pc:docMk/>
            <pc:sldMk cId="3145427368" sldId="271"/>
            <ac:spMk id="4" creationId="{F7FEAC8F-445B-46CA-3B2E-56975272E7AA}"/>
          </ac:spMkLst>
        </pc:spChg>
        <pc:spChg chg="mod">
          <ac:chgData name="Jamie L Bond" userId="a6e30f513dae4b66" providerId="LiveId" clId="{5CC29162-806F-4E99-BB6C-D825E9DCB597}" dt="2024-08-23T01:25:22.584" v="10525" actId="1076"/>
          <ac:spMkLst>
            <pc:docMk/>
            <pc:sldMk cId="3145427368" sldId="271"/>
            <ac:spMk id="5" creationId="{14CC141E-45FF-84A0-799B-8FF06FFF5424}"/>
          </ac:spMkLst>
        </pc:spChg>
        <pc:spChg chg="mod">
          <ac:chgData name="Jamie L Bond" userId="a6e30f513dae4b66" providerId="LiveId" clId="{5CC29162-806F-4E99-BB6C-D825E9DCB597}" dt="2024-08-23T01:07:39.691" v="10182" actId="20578"/>
          <ac:spMkLst>
            <pc:docMk/>
            <pc:sldMk cId="3145427368" sldId="271"/>
            <ac:spMk id="6" creationId="{93D69420-7FA7-5847-C21A-C7253AD0F3A0}"/>
          </ac:spMkLst>
        </pc:spChg>
        <pc:spChg chg="add del">
          <ac:chgData name="Jamie L Bond" userId="a6e30f513dae4b66" providerId="LiveId" clId="{5CC29162-806F-4E99-BB6C-D825E9DCB597}" dt="2024-08-21T16:28:24.450" v="7091" actId="478"/>
          <ac:spMkLst>
            <pc:docMk/>
            <pc:sldMk cId="3145427368" sldId="271"/>
            <ac:spMk id="7" creationId="{61AF855E-EC16-A5DF-E876-86AB232207E3}"/>
          </ac:spMkLst>
        </pc:spChg>
        <pc:spChg chg="add del mod">
          <ac:chgData name="Jamie L Bond" userId="a6e30f513dae4b66" providerId="LiveId" clId="{5CC29162-806F-4E99-BB6C-D825E9DCB597}" dt="2024-08-21T16:26:01.923" v="7010" actId="478"/>
          <ac:spMkLst>
            <pc:docMk/>
            <pc:sldMk cId="3145427368" sldId="271"/>
            <ac:spMk id="8" creationId="{12CB70C8-BC57-1332-3366-AF6105D10634}"/>
          </ac:spMkLst>
        </pc:spChg>
        <pc:spChg chg="mod">
          <ac:chgData name="Jamie L Bond" userId="a6e30f513dae4b66" providerId="LiveId" clId="{5CC29162-806F-4E99-BB6C-D825E9DCB597}" dt="2024-08-23T02:08:13.791" v="11410" actId="14100"/>
          <ac:spMkLst>
            <pc:docMk/>
            <pc:sldMk cId="3145427368" sldId="271"/>
            <ac:spMk id="9" creationId="{CF248F6D-DDF6-4F8C-93DE-31AA08390B65}"/>
          </ac:spMkLst>
        </pc:spChg>
        <pc:spChg chg="mod ord">
          <ac:chgData name="Jamie L Bond" userId="a6e30f513dae4b66" providerId="LiveId" clId="{5CC29162-806F-4E99-BB6C-D825E9DCB597}" dt="2024-08-23T20:20:06.907" v="13048" actId="1076"/>
          <ac:spMkLst>
            <pc:docMk/>
            <pc:sldMk cId="3145427368" sldId="271"/>
            <ac:spMk id="11" creationId="{AE93E4A0-023C-6814-DE3B-EA4E3C9E5B30}"/>
          </ac:spMkLst>
        </pc:spChg>
        <pc:spChg chg="add del mod">
          <ac:chgData name="Jamie L Bond" userId="a6e30f513dae4b66" providerId="LiveId" clId="{5CC29162-806F-4E99-BB6C-D825E9DCB597}" dt="2024-08-23T01:13:44.738" v="10282" actId="478"/>
          <ac:spMkLst>
            <pc:docMk/>
            <pc:sldMk cId="3145427368" sldId="271"/>
            <ac:spMk id="12" creationId="{8A6AF11B-83AD-5A70-6DCB-97433A14390B}"/>
          </ac:spMkLst>
        </pc:spChg>
        <pc:spChg chg="add del mod">
          <ac:chgData name="Jamie L Bond" userId="a6e30f513dae4b66" providerId="LiveId" clId="{5CC29162-806F-4E99-BB6C-D825E9DCB597}" dt="2024-08-21T16:38:21.874" v="7475" actId="478"/>
          <ac:spMkLst>
            <pc:docMk/>
            <pc:sldMk cId="3145427368" sldId="271"/>
            <ac:spMk id="13" creationId="{7CD8ACE2-6AA4-C5F8-5CF5-C1D8F9D48FFE}"/>
          </ac:spMkLst>
        </pc:spChg>
        <pc:spChg chg="add del mod ord topLvl">
          <ac:chgData name="Jamie L Bond" userId="a6e30f513dae4b66" providerId="LiveId" clId="{5CC29162-806F-4E99-BB6C-D825E9DCB597}" dt="2024-08-23T02:08:20.874" v="11413" actId="1076"/>
          <ac:spMkLst>
            <pc:docMk/>
            <pc:sldMk cId="3145427368" sldId="271"/>
            <ac:spMk id="14" creationId="{2B28EB6C-164C-BD0E-ED5B-AD3F0B4F229B}"/>
          </ac:spMkLst>
        </pc:spChg>
        <pc:spChg chg="add del">
          <ac:chgData name="Jamie L Bond" userId="a6e30f513dae4b66" providerId="LiveId" clId="{5CC29162-806F-4E99-BB6C-D825E9DCB597}" dt="2024-08-21T16:38:21.874" v="7475" actId="478"/>
          <ac:spMkLst>
            <pc:docMk/>
            <pc:sldMk cId="3145427368" sldId="271"/>
            <ac:spMk id="15" creationId="{0FFF3325-E39C-37A9-4D73-F11A96239553}"/>
          </ac:spMkLst>
        </pc:spChg>
        <pc:spChg chg="add del mod">
          <ac:chgData name="Jamie L Bond" userId="a6e30f513dae4b66" providerId="LiveId" clId="{5CC29162-806F-4E99-BB6C-D825E9DCB597}" dt="2024-08-21T16:16:00.736" v="6681" actId="478"/>
          <ac:spMkLst>
            <pc:docMk/>
            <pc:sldMk cId="3145427368" sldId="271"/>
            <ac:spMk id="18" creationId="{A83C4900-88F8-2A37-AD65-28D54523E004}"/>
          </ac:spMkLst>
        </pc:spChg>
        <pc:spChg chg="add mod">
          <ac:chgData name="Jamie L Bond" userId="a6e30f513dae4b66" providerId="LiveId" clId="{5CC29162-806F-4E99-BB6C-D825E9DCB597}" dt="2024-08-23T20:15:06.861" v="12946" actId="113"/>
          <ac:spMkLst>
            <pc:docMk/>
            <pc:sldMk cId="3145427368" sldId="271"/>
            <ac:spMk id="19" creationId="{B5ACB685-FBC4-8282-1D43-512EB28D355E}"/>
          </ac:spMkLst>
        </pc:spChg>
        <pc:spChg chg="add mod topLvl">
          <ac:chgData name="Jamie L Bond" userId="a6e30f513dae4b66" providerId="LiveId" clId="{5CC29162-806F-4E99-BB6C-D825E9DCB597}" dt="2024-08-23T02:10:22.475" v="11490" actId="404"/>
          <ac:spMkLst>
            <pc:docMk/>
            <pc:sldMk cId="3145427368" sldId="271"/>
            <ac:spMk id="29" creationId="{AEFA4259-42CE-0385-29F4-4B0918D2664C}"/>
          </ac:spMkLst>
        </pc:spChg>
        <pc:spChg chg="add del mod">
          <ac:chgData name="Jamie L Bond" userId="a6e30f513dae4b66" providerId="LiveId" clId="{5CC29162-806F-4E99-BB6C-D825E9DCB597}" dt="2024-08-23T01:18:11.615" v="10401" actId="478"/>
          <ac:spMkLst>
            <pc:docMk/>
            <pc:sldMk cId="3145427368" sldId="271"/>
            <ac:spMk id="31" creationId="{7DA1ED3B-41B0-006B-5F53-142A9DF40528}"/>
          </ac:spMkLst>
        </pc:spChg>
        <pc:spChg chg="add mod ord">
          <ac:chgData name="Jamie L Bond" userId="a6e30f513dae4b66" providerId="LiveId" clId="{5CC29162-806F-4E99-BB6C-D825E9DCB597}" dt="2024-08-23T20:17:48.918" v="13004" actId="1076"/>
          <ac:spMkLst>
            <pc:docMk/>
            <pc:sldMk cId="3145427368" sldId="271"/>
            <ac:spMk id="32" creationId="{D95EA767-401D-0D63-C683-6370016F12E0}"/>
          </ac:spMkLst>
        </pc:spChg>
        <pc:spChg chg="add del mod">
          <ac:chgData name="Jamie L Bond" userId="a6e30f513dae4b66" providerId="LiveId" clId="{5CC29162-806F-4E99-BB6C-D825E9DCB597}" dt="2024-08-23T01:42:29.288" v="10890" actId="1076"/>
          <ac:spMkLst>
            <pc:docMk/>
            <pc:sldMk cId="3145427368" sldId="271"/>
            <ac:spMk id="33" creationId="{B4D39BC6-2DB9-2B88-F43B-38245778FB17}"/>
          </ac:spMkLst>
        </pc:spChg>
        <pc:spChg chg="add mod">
          <ac:chgData name="Jamie L Bond" userId="a6e30f513dae4b66" providerId="LiveId" clId="{5CC29162-806F-4E99-BB6C-D825E9DCB597}" dt="2024-08-23T20:18:41.822" v="13025" actId="20577"/>
          <ac:spMkLst>
            <pc:docMk/>
            <pc:sldMk cId="3145427368" sldId="271"/>
            <ac:spMk id="34" creationId="{10020228-FB4C-DB7B-538F-2E2F20256B97}"/>
          </ac:spMkLst>
        </pc:spChg>
        <pc:spChg chg="add mod">
          <ac:chgData name="Jamie L Bond" userId="a6e30f513dae4b66" providerId="LiveId" clId="{5CC29162-806F-4E99-BB6C-D825E9DCB597}" dt="2024-08-23T02:07:43.820" v="11394" actId="207"/>
          <ac:spMkLst>
            <pc:docMk/>
            <pc:sldMk cId="3145427368" sldId="271"/>
            <ac:spMk id="35" creationId="{2B99AD75-DB80-BB2A-73F2-939D1323A7F7}"/>
          </ac:spMkLst>
        </pc:spChg>
        <pc:spChg chg="add del mod ord">
          <ac:chgData name="Jamie L Bond" userId="a6e30f513dae4b66" providerId="LiveId" clId="{5CC29162-806F-4E99-BB6C-D825E9DCB597}" dt="2024-08-23T01:17:23.645" v="10389" actId="478"/>
          <ac:spMkLst>
            <pc:docMk/>
            <pc:sldMk cId="3145427368" sldId="271"/>
            <ac:spMk id="36" creationId="{05C8ABBE-5E78-6197-503E-D97C30D040B6}"/>
          </ac:spMkLst>
        </pc:spChg>
        <pc:spChg chg="add del mod">
          <ac:chgData name="Jamie L Bond" userId="a6e30f513dae4b66" providerId="LiveId" clId="{5CC29162-806F-4E99-BB6C-D825E9DCB597}" dt="2024-08-23T01:23:15.282" v="10506" actId="478"/>
          <ac:spMkLst>
            <pc:docMk/>
            <pc:sldMk cId="3145427368" sldId="271"/>
            <ac:spMk id="37" creationId="{989384A7-06DA-D18A-95C0-9813D55F3DDD}"/>
          </ac:spMkLst>
        </pc:spChg>
        <pc:spChg chg="add del">
          <ac:chgData name="Jamie L Bond" userId="a6e30f513dae4b66" providerId="LiveId" clId="{5CC29162-806F-4E99-BB6C-D825E9DCB597}" dt="2024-08-21T16:28:23.123" v="7090" actId="478"/>
          <ac:spMkLst>
            <pc:docMk/>
            <pc:sldMk cId="3145427368" sldId="271"/>
            <ac:spMk id="37" creationId="{C49A4477-3E1A-3769-A3EA-0693BEA282C9}"/>
          </ac:spMkLst>
        </pc:spChg>
        <pc:spChg chg="add del">
          <ac:chgData name="Jamie L Bond" userId="a6e30f513dae4b66" providerId="LiveId" clId="{5CC29162-806F-4E99-BB6C-D825E9DCB597}" dt="2024-08-21T16:38:21.874" v="7475" actId="478"/>
          <ac:spMkLst>
            <pc:docMk/>
            <pc:sldMk cId="3145427368" sldId="271"/>
            <ac:spMk id="39" creationId="{FEBE0CAE-5D07-FB5E-8BE4-E23E2DFD0E19}"/>
          </ac:spMkLst>
        </pc:spChg>
        <pc:spChg chg="add mod ord">
          <ac:chgData name="Jamie L Bond" userId="a6e30f513dae4b66" providerId="LiveId" clId="{5CC29162-806F-4E99-BB6C-D825E9DCB597}" dt="2024-08-23T02:10:22.475" v="11490" actId="404"/>
          <ac:spMkLst>
            <pc:docMk/>
            <pc:sldMk cId="3145427368" sldId="271"/>
            <ac:spMk id="41" creationId="{22FE56E9-4AF4-C596-63C0-0DBF36E63A6C}"/>
          </ac:spMkLst>
        </pc:spChg>
        <pc:spChg chg="add del mod topLvl">
          <ac:chgData name="Jamie L Bond" userId="a6e30f513dae4b66" providerId="LiveId" clId="{5CC29162-806F-4E99-BB6C-D825E9DCB597}" dt="2024-08-23T01:17:43.624" v="10394" actId="478"/>
          <ac:spMkLst>
            <pc:docMk/>
            <pc:sldMk cId="3145427368" sldId="271"/>
            <ac:spMk id="42" creationId="{14011DB7-A9D6-EE26-D085-607F67FB9C31}"/>
          </ac:spMkLst>
        </pc:spChg>
        <pc:spChg chg="mod">
          <ac:chgData name="Jamie L Bond" userId="a6e30f513dae4b66" providerId="LiveId" clId="{5CC29162-806F-4E99-BB6C-D825E9DCB597}" dt="2024-08-23T20:15:03.472" v="12945" actId="113"/>
          <ac:spMkLst>
            <pc:docMk/>
            <pc:sldMk cId="3145427368" sldId="271"/>
            <ac:spMk id="46" creationId="{3086BAF5-B145-9E75-5054-FDA4CD5248AF}"/>
          </ac:spMkLst>
        </pc:spChg>
        <pc:spChg chg="add mod ord">
          <ac:chgData name="Jamie L Bond" userId="a6e30f513dae4b66" providerId="LiveId" clId="{5CC29162-806F-4E99-BB6C-D825E9DCB597}" dt="2024-08-23T01:41:20.644" v="10880" actId="14100"/>
          <ac:spMkLst>
            <pc:docMk/>
            <pc:sldMk cId="3145427368" sldId="271"/>
            <ac:spMk id="51" creationId="{348CEC58-1BCA-9A53-990F-8FB15B287D3D}"/>
          </ac:spMkLst>
        </pc:spChg>
        <pc:spChg chg="add mod">
          <ac:chgData name="Jamie L Bond" userId="a6e30f513dae4b66" providerId="LiveId" clId="{5CC29162-806F-4E99-BB6C-D825E9DCB597}" dt="2024-08-23T01:31:48.927" v="10668" actId="1076"/>
          <ac:spMkLst>
            <pc:docMk/>
            <pc:sldMk cId="3145427368" sldId="271"/>
            <ac:spMk id="53" creationId="{4B0E8D8A-CD7D-6818-3BEC-2E6135ADE313}"/>
          </ac:spMkLst>
        </pc:spChg>
        <pc:spChg chg="add del mod">
          <ac:chgData name="Jamie L Bond" userId="a6e30f513dae4b66" providerId="LiveId" clId="{5CC29162-806F-4E99-BB6C-D825E9DCB597}" dt="2024-08-23T01:42:34.176" v="10891" actId="1076"/>
          <ac:spMkLst>
            <pc:docMk/>
            <pc:sldMk cId="3145427368" sldId="271"/>
            <ac:spMk id="57" creationId="{46BDF63E-7685-AED2-11A1-A4E1F8C349A6}"/>
          </ac:spMkLst>
        </pc:spChg>
        <pc:spChg chg="add del mod ord">
          <ac:chgData name="Jamie L Bond" userId="a6e30f513dae4b66" providerId="LiveId" clId="{5CC29162-806F-4E99-BB6C-D825E9DCB597}" dt="2024-08-21T16:33:06.865" v="7278" actId="478"/>
          <ac:spMkLst>
            <pc:docMk/>
            <pc:sldMk cId="3145427368" sldId="271"/>
            <ac:spMk id="58" creationId="{920FCD1A-8A22-99FB-998A-9960DC4D1FE3}"/>
          </ac:spMkLst>
        </pc:spChg>
        <pc:spChg chg="mod">
          <ac:chgData name="Jamie L Bond" userId="a6e30f513dae4b66" providerId="LiveId" clId="{5CC29162-806F-4E99-BB6C-D825E9DCB597}" dt="2024-08-23T01:59:36.818" v="11304"/>
          <ac:spMkLst>
            <pc:docMk/>
            <pc:sldMk cId="3145427368" sldId="271"/>
            <ac:spMk id="61" creationId="{B9EED0FC-8D68-4635-B7BD-4627E3057B65}"/>
          </ac:spMkLst>
        </pc:spChg>
        <pc:spChg chg="mod">
          <ac:chgData name="Jamie L Bond" userId="a6e30f513dae4b66" providerId="LiveId" clId="{5CC29162-806F-4E99-BB6C-D825E9DCB597}" dt="2024-08-23T20:17:34.187" v="12990" actId="1076"/>
          <ac:spMkLst>
            <pc:docMk/>
            <pc:sldMk cId="3145427368" sldId="271"/>
            <ac:spMk id="62" creationId="{B74A9B81-A97F-07D0-F6F6-AA0A50FB6598}"/>
          </ac:spMkLst>
        </pc:spChg>
        <pc:spChg chg="mod">
          <ac:chgData name="Jamie L Bond" userId="a6e30f513dae4b66" providerId="LiveId" clId="{5CC29162-806F-4E99-BB6C-D825E9DCB597}" dt="2024-08-23T20:17:38.894" v="13002" actId="20577"/>
          <ac:spMkLst>
            <pc:docMk/>
            <pc:sldMk cId="3145427368" sldId="271"/>
            <ac:spMk id="63" creationId="{341C0BF6-BDA6-DBEF-5F6F-56E15654AE70}"/>
          </ac:spMkLst>
        </pc:spChg>
        <pc:spChg chg="mod">
          <ac:chgData name="Jamie L Bond" userId="a6e30f513dae4b66" providerId="LiveId" clId="{5CC29162-806F-4E99-BB6C-D825E9DCB597}" dt="2024-08-23T02:00:07.066" v="11312" actId="1076"/>
          <ac:spMkLst>
            <pc:docMk/>
            <pc:sldMk cId="3145427368" sldId="271"/>
            <ac:spMk id="64" creationId="{943AA917-F389-ED59-44DA-CE8144A0E58F}"/>
          </ac:spMkLst>
        </pc:spChg>
        <pc:spChg chg="add del">
          <ac:chgData name="Jamie L Bond" userId="a6e30f513dae4b66" providerId="LiveId" clId="{5CC29162-806F-4E99-BB6C-D825E9DCB597}" dt="2024-08-23T01:28:35.748" v="10567" actId="478"/>
          <ac:spMkLst>
            <pc:docMk/>
            <pc:sldMk cId="3145427368" sldId="271"/>
            <ac:spMk id="65" creationId="{AAA48106-C866-7CE9-3316-43291E4ECC6A}"/>
          </ac:spMkLst>
        </pc:spChg>
        <pc:spChg chg="add mod topLvl">
          <ac:chgData name="Jamie L Bond" userId="a6e30f513dae4b66" providerId="LiveId" clId="{5CC29162-806F-4E99-BB6C-D825E9DCB597}" dt="2024-08-23T20:08:57.689" v="12715" actId="20577"/>
          <ac:spMkLst>
            <pc:docMk/>
            <pc:sldMk cId="3145427368" sldId="271"/>
            <ac:spMk id="66" creationId="{18BD3E8D-1196-FC65-18F3-6A9C5DA2CAF3}"/>
          </ac:spMkLst>
        </pc:spChg>
        <pc:spChg chg="mod ord">
          <ac:chgData name="Jamie L Bond" userId="a6e30f513dae4b66" providerId="LiveId" clId="{5CC29162-806F-4E99-BB6C-D825E9DCB597}" dt="2024-08-23T20:18:24.398" v="13016" actId="1076"/>
          <ac:spMkLst>
            <pc:docMk/>
            <pc:sldMk cId="3145427368" sldId="271"/>
            <ac:spMk id="67" creationId="{C10F6298-D30B-5B60-82B7-D5AAD4C52F17}"/>
          </ac:spMkLst>
        </pc:spChg>
        <pc:spChg chg="del mod">
          <ac:chgData name="Jamie L Bond" userId="a6e30f513dae4b66" providerId="LiveId" clId="{5CC29162-806F-4E99-BB6C-D825E9DCB597}" dt="2024-08-21T16:46:01.412" v="7662" actId="478"/>
          <ac:spMkLst>
            <pc:docMk/>
            <pc:sldMk cId="3145427368" sldId="271"/>
            <ac:spMk id="68" creationId="{FE282360-9607-4562-10CB-BFF185F83A2D}"/>
          </ac:spMkLst>
        </pc:spChg>
        <pc:spChg chg="add del mod ord topLvl">
          <ac:chgData name="Jamie L Bond" userId="a6e30f513dae4b66" providerId="LiveId" clId="{5CC29162-806F-4E99-BB6C-D825E9DCB597}" dt="2024-08-23T01:33:09.836" v="10714" actId="478"/>
          <ac:spMkLst>
            <pc:docMk/>
            <pc:sldMk cId="3145427368" sldId="271"/>
            <ac:spMk id="69" creationId="{A480BDDE-1DE0-73A5-3DD0-5C6D336544A0}"/>
          </ac:spMkLst>
        </pc:spChg>
        <pc:spChg chg="add del">
          <ac:chgData name="Jamie L Bond" userId="a6e30f513dae4b66" providerId="LiveId" clId="{5CC29162-806F-4E99-BB6C-D825E9DCB597}" dt="2024-08-21T16:38:21.874" v="7475" actId="478"/>
          <ac:spMkLst>
            <pc:docMk/>
            <pc:sldMk cId="3145427368" sldId="271"/>
            <ac:spMk id="70" creationId="{43628D85-2F89-7F73-E65A-23F0C46940C6}"/>
          </ac:spMkLst>
        </pc:spChg>
        <pc:spChg chg="add mod topLvl">
          <ac:chgData name="Jamie L Bond" userId="a6e30f513dae4b66" providerId="LiveId" clId="{5CC29162-806F-4E99-BB6C-D825E9DCB597}" dt="2024-08-23T20:08:44.956" v="12702" actId="164"/>
          <ac:spMkLst>
            <pc:docMk/>
            <pc:sldMk cId="3145427368" sldId="271"/>
            <ac:spMk id="70" creationId="{FA884D96-B1CC-3378-AEBD-B9150AD8EB27}"/>
          </ac:spMkLst>
        </pc:spChg>
        <pc:spChg chg="add mod">
          <ac:chgData name="Jamie L Bond" userId="a6e30f513dae4b66" providerId="LiveId" clId="{5CC29162-806F-4E99-BB6C-D825E9DCB597}" dt="2024-08-23T20:10:50.115" v="12790" actId="1076"/>
          <ac:spMkLst>
            <pc:docMk/>
            <pc:sldMk cId="3145427368" sldId="271"/>
            <ac:spMk id="71" creationId="{8F8C6735-D35A-CB8D-7B35-DBB03B5CEF3D}"/>
          </ac:spMkLst>
        </pc:spChg>
        <pc:spChg chg="add del mod">
          <ac:chgData name="Jamie L Bond" userId="a6e30f513dae4b66" providerId="LiveId" clId="{5CC29162-806F-4E99-BB6C-D825E9DCB597}" dt="2024-08-21T16:48:02.940" v="7742" actId="478"/>
          <ac:spMkLst>
            <pc:docMk/>
            <pc:sldMk cId="3145427368" sldId="271"/>
            <ac:spMk id="72" creationId="{D100A0A7-9488-296E-1714-8713A6355861}"/>
          </ac:spMkLst>
        </pc:spChg>
        <pc:spChg chg="add mod ord topLvl">
          <ac:chgData name="Jamie L Bond" userId="a6e30f513dae4b66" providerId="LiveId" clId="{5CC29162-806F-4E99-BB6C-D825E9DCB597}" dt="2024-08-23T20:05:39.888" v="12592" actId="404"/>
          <ac:spMkLst>
            <pc:docMk/>
            <pc:sldMk cId="3145427368" sldId="271"/>
            <ac:spMk id="76" creationId="{E2CCF810-1F5D-413E-B48A-8068BC503692}"/>
          </ac:spMkLst>
        </pc:spChg>
        <pc:spChg chg="add mod">
          <ac:chgData name="Jamie L Bond" userId="a6e30f513dae4b66" providerId="LiveId" clId="{5CC29162-806F-4E99-BB6C-D825E9DCB597}" dt="2024-08-23T20:17:15.678" v="12986" actId="1076"/>
          <ac:spMkLst>
            <pc:docMk/>
            <pc:sldMk cId="3145427368" sldId="271"/>
            <ac:spMk id="78" creationId="{A563DB5F-130B-4BE6-0397-B842A8E6EDC0}"/>
          </ac:spMkLst>
        </pc:spChg>
        <pc:spChg chg="add mod ord topLvl">
          <ac:chgData name="Jamie L Bond" userId="a6e30f513dae4b66" providerId="LiveId" clId="{5CC29162-806F-4E99-BB6C-D825E9DCB597}" dt="2024-08-23T20:10:15.130" v="12768" actId="14100"/>
          <ac:spMkLst>
            <pc:docMk/>
            <pc:sldMk cId="3145427368" sldId="271"/>
            <ac:spMk id="79" creationId="{045913D3-1A7D-96CA-1BB1-5DFB52CD9374}"/>
          </ac:spMkLst>
        </pc:spChg>
        <pc:spChg chg="add mod ord topLvl">
          <ac:chgData name="Jamie L Bond" userId="a6e30f513dae4b66" providerId="LiveId" clId="{5CC29162-806F-4E99-BB6C-D825E9DCB597}" dt="2024-08-23T20:17:24.727" v="12988" actId="1076"/>
          <ac:spMkLst>
            <pc:docMk/>
            <pc:sldMk cId="3145427368" sldId="271"/>
            <ac:spMk id="80" creationId="{B6F46DD2-908F-3641-1509-E230663C0AB5}"/>
          </ac:spMkLst>
        </pc:spChg>
        <pc:spChg chg="add mod">
          <ac:chgData name="Jamie L Bond" userId="a6e30f513dae4b66" providerId="LiveId" clId="{5CC29162-806F-4E99-BB6C-D825E9DCB597}" dt="2024-08-23T02:02:36.976" v="11333" actId="1076"/>
          <ac:spMkLst>
            <pc:docMk/>
            <pc:sldMk cId="3145427368" sldId="271"/>
            <ac:spMk id="82" creationId="{C166DCBA-0CAD-564F-B829-3828ECB512AC}"/>
          </ac:spMkLst>
        </pc:spChg>
        <pc:spChg chg="del mod">
          <ac:chgData name="Jamie L Bond" userId="a6e30f513dae4b66" providerId="LiveId" clId="{5CC29162-806F-4E99-BB6C-D825E9DCB597}" dt="2024-08-23T01:00:46.111" v="9871" actId="478"/>
          <ac:spMkLst>
            <pc:docMk/>
            <pc:sldMk cId="3145427368" sldId="271"/>
            <ac:spMk id="83" creationId="{4B421871-48F2-CC53-117A-B7984A40C14F}"/>
          </ac:spMkLst>
        </pc:spChg>
        <pc:spChg chg="add mod ord topLvl">
          <ac:chgData name="Jamie L Bond" userId="a6e30f513dae4b66" providerId="LiveId" clId="{5CC29162-806F-4E99-BB6C-D825E9DCB597}" dt="2024-08-23T20:05:39.888" v="12592" actId="404"/>
          <ac:spMkLst>
            <pc:docMk/>
            <pc:sldMk cId="3145427368" sldId="271"/>
            <ac:spMk id="85" creationId="{6B7663B5-13D6-2EAE-BC9D-022A2E6D83B1}"/>
          </ac:spMkLst>
        </pc:spChg>
        <pc:spChg chg="add mod topLvl">
          <ac:chgData name="Jamie L Bond" userId="a6e30f513dae4b66" providerId="LiveId" clId="{5CC29162-806F-4E99-BB6C-D825E9DCB597}" dt="2024-08-23T20:05:39.888" v="12592" actId="404"/>
          <ac:spMkLst>
            <pc:docMk/>
            <pc:sldMk cId="3145427368" sldId="271"/>
            <ac:spMk id="86" creationId="{5638C91F-6B07-F34A-150B-11A353DF9A53}"/>
          </ac:spMkLst>
        </pc:spChg>
        <pc:spChg chg="add mod topLvl">
          <ac:chgData name="Jamie L Bond" userId="a6e30f513dae4b66" providerId="LiveId" clId="{5CC29162-806F-4E99-BB6C-D825E9DCB597}" dt="2024-08-23T20:05:39.888" v="12592" actId="404"/>
          <ac:spMkLst>
            <pc:docMk/>
            <pc:sldMk cId="3145427368" sldId="271"/>
            <ac:spMk id="87" creationId="{355A9807-813B-6484-7063-4F0E1CA655A2}"/>
          </ac:spMkLst>
        </pc:spChg>
        <pc:spChg chg="mod">
          <ac:chgData name="Jamie L Bond" userId="a6e30f513dae4b66" providerId="LiveId" clId="{5CC29162-806F-4E99-BB6C-D825E9DCB597}" dt="2024-08-23T20:13:40.934" v="12887" actId="1076"/>
          <ac:spMkLst>
            <pc:docMk/>
            <pc:sldMk cId="3145427368" sldId="271"/>
            <ac:spMk id="88" creationId="{FE1EEEBE-BE9B-8B2A-140B-DA2220C12499}"/>
          </ac:spMkLst>
        </pc:spChg>
        <pc:spChg chg="add mod ord">
          <ac:chgData name="Jamie L Bond" userId="a6e30f513dae4b66" providerId="LiveId" clId="{5CC29162-806F-4E99-BB6C-D825E9DCB597}" dt="2024-08-23T20:05:39.888" v="12592" actId="404"/>
          <ac:spMkLst>
            <pc:docMk/>
            <pc:sldMk cId="3145427368" sldId="271"/>
            <ac:spMk id="91" creationId="{F2684A6E-9109-F026-108E-D855D007A1A8}"/>
          </ac:spMkLst>
        </pc:spChg>
        <pc:spChg chg="add del mod">
          <ac:chgData name="Jamie L Bond" userId="a6e30f513dae4b66" providerId="LiveId" clId="{5CC29162-806F-4E99-BB6C-D825E9DCB597}" dt="2024-08-23T01:58:13.166" v="11269" actId="478"/>
          <ac:spMkLst>
            <pc:docMk/>
            <pc:sldMk cId="3145427368" sldId="271"/>
            <ac:spMk id="94" creationId="{833C5098-F269-49C2-2FB9-FB225587DCF7}"/>
          </ac:spMkLst>
        </pc:spChg>
        <pc:spChg chg="add mod">
          <ac:chgData name="Jamie L Bond" userId="a6e30f513dae4b66" providerId="LiveId" clId="{5CC29162-806F-4E99-BB6C-D825E9DCB597}" dt="2024-08-23T02:20:18.030" v="11649" actId="14100"/>
          <ac:spMkLst>
            <pc:docMk/>
            <pc:sldMk cId="3145427368" sldId="271"/>
            <ac:spMk id="99" creationId="{1D256B8B-BC17-FA0B-CED2-303CB0589FEE}"/>
          </ac:spMkLst>
        </pc:spChg>
        <pc:spChg chg="add mod">
          <ac:chgData name="Jamie L Bond" userId="a6e30f513dae4b66" providerId="LiveId" clId="{5CC29162-806F-4E99-BB6C-D825E9DCB597}" dt="2024-08-23T20:20:10.504" v="13049" actId="1076"/>
          <ac:spMkLst>
            <pc:docMk/>
            <pc:sldMk cId="3145427368" sldId="271"/>
            <ac:spMk id="104" creationId="{BEC76AE2-6B47-4E18-13C0-4049500E4F02}"/>
          </ac:spMkLst>
        </pc:spChg>
        <pc:spChg chg="add mod topLvl">
          <ac:chgData name="Jamie L Bond" userId="a6e30f513dae4b66" providerId="LiveId" clId="{5CC29162-806F-4E99-BB6C-D825E9DCB597}" dt="2024-08-23T20:09:03.883" v="12732" actId="20577"/>
          <ac:spMkLst>
            <pc:docMk/>
            <pc:sldMk cId="3145427368" sldId="271"/>
            <ac:spMk id="109" creationId="{2325627F-659A-0499-DD2C-1B4F4AE1F03A}"/>
          </ac:spMkLst>
        </pc:spChg>
        <pc:spChg chg="add mod">
          <ac:chgData name="Jamie L Bond" userId="a6e30f513dae4b66" providerId="LiveId" clId="{5CC29162-806F-4E99-BB6C-D825E9DCB597}" dt="2024-08-23T20:15:20.371" v="12959" actId="947"/>
          <ac:spMkLst>
            <pc:docMk/>
            <pc:sldMk cId="3145427368" sldId="271"/>
            <ac:spMk id="118" creationId="{CF219712-E1D7-4F0B-E4BC-915A14B12AE2}"/>
          </ac:spMkLst>
        </pc:spChg>
        <pc:spChg chg="add del mod">
          <ac:chgData name="Jamie L Bond" userId="a6e30f513dae4b66" providerId="LiveId" clId="{5CC29162-806F-4E99-BB6C-D825E9DCB597}" dt="2024-08-23T20:01:29.445" v="12476" actId="478"/>
          <ac:spMkLst>
            <pc:docMk/>
            <pc:sldMk cId="3145427368" sldId="271"/>
            <ac:spMk id="119" creationId="{E26365B8-66A3-E89A-8783-E06A872922CC}"/>
          </ac:spMkLst>
        </pc:spChg>
        <pc:spChg chg="add mod ord">
          <ac:chgData name="Jamie L Bond" userId="a6e30f513dae4b66" providerId="LiveId" clId="{5CC29162-806F-4E99-BB6C-D825E9DCB597}" dt="2024-08-23T20:03:42.282" v="12518" actId="164"/>
          <ac:spMkLst>
            <pc:docMk/>
            <pc:sldMk cId="3145427368" sldId="271"/>
            <ac:spMk id="120" creationId="{8C002ECB-2B39-D094-7055-4DEB902E31B6}"/>
          </ac:spMkLst>
        </pc:spChg>
        <pc:spChg chg="add mod">
          <ac:chgData name="Jamie L Bond" userId="a6e30f513dae4b66" providerId="LiveId" clId="{5CC29162-806F-4E99-BB6C-D825E9DCB597}" dt="2024-08-23T20:15:37.256" v="12966" actId="20577"/>
          <ac:spMkLst>
            <pc:docMk/>
            <pc:sldMk cId="3145427368" sldId="271"/>
            <ac:spMk id="125" creationId="{CB453EF5-6AC2-5AA4-8697-A265D1FEBE8A}"/>
          </ac:spMkLst>
        </pc:spChg>
        <pc:spChg chg="add mod">
          <ac:chgData name="Jamie L Bond" userId="a6e30f513dae4b66" providerId="LiveId" clId="{5CC29162-806F-4E99-BB6C-D825E9DCB597}" dt="2024-08-23T20:15:59.514" v="12975" actId="947"/>
          <ac:spMkLst>
            <pc:docMk/>
            <pc:sldMk cId="3145427368" sldId="271"/>
            <ac:spMk id="126" creationId="{2897F7ED-1B06-607D-7E26-CBD10774F765}"/>
          </ac:spMkLst>
        </pc:spChg>
        <pc:spChg chg="add mod">
          <ac:chgData name="Jamie L Bond" userId="a6e30f513dae4b66" providerId="LiveId" clId="{5CC29162-806F-4E99-BB6C-D825E9DCB597}" dt="2024-08-23T20:10:38.214" v="12785" actId="14100"/>
          <ac:spMkLst>
            <pc:docMk/>
            <pc:sldMk cId="3145427368" sldId="271"/>
            <ac:spMk id="127" creationId="{319C704B-FC6F-A615-C8A6-AB3D5AC05552}"/>
          </ac:spMkLst>
        </pc:spChg>
        <pc:spChg chg="add del mod">
          <ac:chgData name="Jamie L Bond" userId="a6e30f513dae4b66" providerId="LiveId" clId="{5CC29162-806F-4E99-BB6C-D825E9DCB597}" dt="2024-08-23T20:11:31.196" v="12796" actId="478"/>
          <ac:spMkLst>
            <pc:docMk/>
            <pc:sldMk cId="3145427368" sldId="271"/>
            <ac:spMk id="128" creationId="{98DC37A2-FE42-1C4B-6BF3-672C78F3D711}"/>
          </ac:spMkLst>
        </pc:spChg>
        <pc:spChg chg="add del mod">
          <ac:chgData name="Jamie L Bond" userId="a6e30f513dae4b66" providerId="LiveId" clId="{5CC29162-806F-4E99-BB6C-D825E9DCB597}" dt="2024-08-23T20:19:13.532" v="13029" actId="478"/>
          <ac:spMkLst>
            <pc:docMk/>
            <pc:sldMk cId="3145427368" sldId="271"/>
            <ac:spMk id="135" creationId="{DD9A78B7-B2D4-9DBD-1022-8B59AD852833}"/>
          </ac:spMkLst>
        </pc:spChg>
        <pc:spChg chg="add mod">
          <ac:chgData name="Jamie L Bond" userId="a6e30f513dae4b66" providerId="LiveId" clId="{5CC29162-806F-4E99-BB6C-D825E9DCB597}" dt="2024-08-23T20:20:26.168" v="13058" actId="20577"/>
          <ac:spMkLst>
            <pc:docMk/>
            <pc:sldMk cId="3145427368" sldId="271"/>
            <ac:spMk id="140" creationId="{27E2E0C5-47C5-5439-B60C-0E3C23EFA6A8}"/>
          </ac:spMkLst>
        </pc:spChg>
        <pc:spChg chg="del mod">
          <ac:chgData name="Jamie L Bond" userId="a6e30f513dae4b66" providerId="LiveId" clId="{5CC29162-806F-4E99-BB6C-D825E9DCB597}" dt="2024-08-23T01:24:52.727" v="10520" actId="478"/>
          <ac:spMkLst>
            <pc:docMk/>
            <pc:sldMk cId="3145427368" sldId="271"/>
            <ac:spMk id="146" creationId="{85878C9E-99B7-E59E-7A66-3D35209851D7}"/>
          </ac:spMkLst>
        </pc:spChg>
        <pc:spChg chg="mod">
          <ac:chgData name="Jamie L Bond" userId="a6e30f513dae4b66" providerId="LiveId" clId="{5CC29162-806F-4E99-BB6C-D825E9DCB597}" dt="2024-08-23T20:14:12.132" v="12902" actId="20577"/>
          <ac:spMkLst>
            <pc:docMk/>
            <pc:sldMk cId="3145427368" sldId="271"/>
            <ac:spMk id="149" creationId="{C7656AE1-85F2-B397-0307-AE414AC4CC7D}"/>
          </ac:spMkLst>
        </pc:spChg>
        <pc:spChg chg="mod topLvl">
          <ac:chgData name="Jamie L Bond" userId="a6e30f513dae4b66" providerId="LiveId" clId="{5CC29162-806F-4E99-BB6C-D825E9DCB597}" dt="2024-08-23T02:16:58.861" v="11560" actId="20577"/>
          <ac:spMkLst>
            <pc:docMk/>
            <pc:sldMk cId="3145427368" sldId="271"/>
            <ac:spMk id="161" creationId="{FB7740B5-D1F6-486B-DD05-62F502E68444}"/>
          </ac:spMkLst>
        </pc:spChg>
        <pc:spChg chg="del mod topLvl">
          <ac:chgData name="Jamie L Bond" userId="a6e30f513dae4b66" providerId="LiveId" clId="{5CC29162-806F-4E99-BB6C-D825E9DCB597}" dt="2024-08-23T01:17:41.057" v="10393" actId="478"/>
          <ac:spMkLst>
            <pc:docMk/>
            <pc:sldMk cId="3145427368" sldId="271"/>
            <ac:spMk id="162" creationId="{311A7904-6FD8-F19F-D168-96E35EC4B60C}"/>
          </ac:spMkLst>
        </pc:spChg>
        <pc:spChg chg="mod">
          <ac:chgData name="Jamie L Bond" userId="a6e30f513dae4b66" providerId="LiveId" clId="{5CC29162-806F-4E99-BB6C-D825E9DCB597}" dt="2024-08-23T02:07:37.916" v="11392" actId="207"/>
          <ac:spMkLst>
            <pc:docMk/>
            <pc:sldMk cId="3145427368" sldId="271"/>
            <ac:spMk id="164" creationId="{7520AE39-ED25-158A-FDE7-EE26F258F750}"/>
          </ac:spMkLst>
        </pc:spChg>
        <pc:spChg chg="del mod">
          <ac:chgData name="Jamie L Bond" userId="a6e30f513dae4b66" providerId="LiveId" clId="{5CC29162-806F-4E99-BB6C-D825E9DCB597}" dt="2024-08-23T01:11:47.323" v="10266" actId="478"/>
          <ac:spMkLst>
            <pc:docMk/>
            <pc:sldMk cId="3145427368" sldId="271"/>
            <ac:spMk id="166" creationId="{0CEA97BF-48F1-B041-7BEE-661DDAAABF63}"/>
          </ac:spMkLst>
        </pc:spChg>
        <pc:spChg chg="mod">
          <ac:chgData name="Jamie L Bond" userId="a6e30f513dae4b66" providerId="LiveId" clId="{5CC29162-806F-4E99-BB6C-D825E9DCB597}" dt="2024-08-21T16:45:50.570" v="7660" actId="14100"/>
          <ac:spMkLst>
            <pc:docMk/>
            <pc:sldMk cId="3145427368" sldId="271"/>
            <ac:spMk id="170" creationId="{CD2DC3B8-2CA8-69A1-5DEC-732C79156389}"/>
          </ac:spMkLst>
        </pc:spChg>
        <pc:spChg chg="mod">
          <ac:chgData name="Jamie L Bond" userId="a6e30f513dae4b66" providerId="LiveId" clId="{5CC29162-806F-4E99-BB6C-D825E9DCB597}" dt="2024-08-21T16:45:11.627" v="7653" actId="6549"/>
          <ac:spMkLst>
            <pc:docMk/>
            <pc:sldMk cId="3145427368" sldId="271"/>
            <ac:spMk id="171" creationId="{8FA653B0-B6A3-B760-6C72-BDA8C002E8AE}"/>
          </ac:spMkLst>
        </pc:spChg>
        <pc:spChg chg="mod">
          <ac:chgData name="Jamie L Bond" userId="a6e30f513dae4b66" providerId="LiveId" clId="{5CC29162-806F-4E99-BB6C-D825E9DCB597}" dt="2024-08-21T16:17:26.677" v="6722" actId="1076"/>
          <ac:spMkLst>
            <pc:docMk/>
            <pc:sldMk cId="3145427368" sldId="271"/>
            <ac:spMk id="176" creationId="{C2EC22E9-C0CF-67C4-7321-A3426B48DF1F}"/>
          </ac:spMkLst>
        </pc:spChg>
        <pc:spChg chg="mod">
          <ac:chgData name="Jamie L Bond" userId="a6e30f513dae4b66" providerId="LiveId" clId="{5CC29162-806F-4E99-BB6C-D825E9DCB597}" dt="2024-08-21T16:17:14.828" v="6720" actId="1076"/>
          <ac:spMkLst>
            <pc:docMk/>
            <pc:sldMk cId="3145427368" sldId="271"/>
            <ac:spMk id="177" creationId="{576490D2-D939-AA6F-37B0-C7FA29155904}"/>
          </ac:spMkLst>
        </pc:spChg>
        <pc:grpChg chg="add mod">
          <ac:chgData name="Jamie L Bond" userId="a6e30f513dae4b66" providerId="LiveId" clId="{5CC29162-806F-4E99-BB6C-D825E9DCB597}" dt="2024-08-23T02:02:36.976" v="11333" actId="1076"/>
          <ac:grpSpMkLst>
            <pc:docMk/>
            <pc:sldMk cId="3145427368" sldId="271"/>
            <ac:grpSpMk id="7" creationId="{303CC9E7-CDCB-33A3-81F9-D6DA6CE62EA3}"/>
          </ac:grpSpMkLst>
        </pc:grpChg>
        <pc:grpChg chg="add del mod">
          <ac:chgData name="Jamie L Bond" userId="a6e30f513dae4b66" providerId="LiveId" clId="{5CC29162-806F-4E99-BB6C-D825E9DCB597}" dt="2024-08-23T01:16:08.494" v="10376" actId="165"/>
          <ac:grpSpMkLst>
            <pc:docMk/>
            <pc:sldMk cId="3145427368" sldId="271"/>
            <ac:grpSpMk id="8" creationId="{135727F4-20E2-D3C0-E057-0F3381BFDB79}"/>
          </ac:grpSpMkLst>
        </pc:grpChg>
        <pc:grpChg chg="add mod ord topLvl">
          <ac:chgData name="Jamie L Bond" userId="a6e30f513dae4b66" providerId="LiveId" clId="{5CC29162-806F-4E99-BB6C-D825E9DCB597}" dt="2024-08-23T20:17:12.170" v="12985" actId="1076"/>
          <ac:grpSpMkLst>
            <pc:docMk/>
            <pc:sldMk cId="3145427368" sldId="271"/>
            <ac:grpSpMk id="59" creationId="{01463804-6CE8-D375-FC72-E5334BE073BE}"/>
          </ac:grpSpMkLst>
        </pc:grpChg>
        <pc:grpChg chg="add mod ord topLvl">
          <ac:chgData name="Jamie L Bond" userId="a6e30f513dae4b66" providerId="LiveId" clId="{5CC29162-806F-4E99-BB6C-D825E9DCB597}" dt="2024-08-23T20:17:27.780" v="12989" actId="1076"/>
          <ac:grpSpMkLst>
            <pc:docMk/>
            <pc:sldMk cId="3145427368" sldId="271"/>
            <ac:grpSpMk id="60" creationId="{73FFEE2B-B06E-BC9D-B849-EAAC041D508F}"/>
          </ac:grpSpMkLst>
        </pc:grpChg>
        <pc:grpChg chg="add del mod">
          <ac:chgData name="Jamie L Bond" userId="a6e30f513dae4b66" providerId="LiveId" clId="{5CC29162-806F-4E99-BB6C-D825E9DCB597}" dt="2024-08-23T01:18:17.659" v="10402" actId="165"/>
          <ac:grpSpMkLst>
            <pc:docMk/>
            <pc:sldMk cId="3145427368" sldId="271"/>
            <ac:grpSpMk id="73" creationId="{AF69219E-6EF2-F217-40F6-C3FB36C32EAE}"/>
          </ac:grpSpMkLst>
        </pc:grpChg>
        <pc:grpChg chg="add del mod topLvl">
          <ac:chgData name="Jamie L Bond" userId="a6e30f513dae4b66" providerId="LiveId" clId="{5CC29162-806F-4E99-BB6C-D825E9DCB597}" dt="2024-08-23T20:08:16.339" v="12691" actId="165"/>
          <ac:grpSpMkLst>
            <pc:docMk/>
            <pc:sldMk cId="3145427368" sldId="271"/>
            <ac:grpSpMk id="75" creationId="{7C229B23-3E89-0DFB-4085-322DDAF4D0A2}"/>
          </ac:grpSpMkLst>
        </pc:grpChg>
        <pc:grpChg chg="add del mod">
          <ac:chgData name="Jamie L Bond" userId="a6e30f513dae4b66" providerId="LiveId" clId="{5CC29162-806F-4E99-BB6C-D825E9DCB597}" dt="2024-08-23T01:53:51.509" v="11168" actId="165"/>
          <ac:grpSpMkLst>
            <pc:docMk/>
            <pc:sldMk cId="3145427368" sldId="271"/>
            <ac:grpSpMk id="77" creationId="{6AC94E85-747F-BB0D-1D4F-93569E004928}"/>
          </ac:grpSpMkLst>
        </pc:grpChg>
        <pc:grpChg chg="add del mod">
          <ac:chgData name="Jamie L Bond" userId="a6e30f513dae4b66" providerId="LiveId" clId="{5CC29162-806F-4E99-BB6C-D825E9DCB597}" dt="2024-08-23T01:45:20.340" v="10976" actId="165"/>
          <ac:grpSpMkLst>
            <pc:docMk/>
            <pc:sldMk cId="3145427368" sldId="271"/>
            <ac:grpSpMk id="81" creationId="{9A6781C2-59A5-358F-8EC5-2754D2D03AEA}"/>
          </ac:grpSpMkLst>
        </pc:grpChg>
        <pc:grpChg chg="add del mod">
          <ac:chgData name="Jamie L Bond" userId="a6e30f513dae4b66" providerId="LiveId" clId="{5CC29162-806F-4E99-BB6C-D825E9DCB597}" dt="2024-08-23T01:55:56.651" v="11184" actId="165"/>
          <ac:grpSpMkLst>
            <pc:docMk/>
            <pc:sldMk cId="3145427368" sldId="271"/>
            <ac:grpSpMk id="89" creationId="{AA7B6B66-41B6-6991-4709-C4FBFC191536}"/>
          </ac:grpSpMkLst>
        </pc:grpChg>
        <pc:grpChg chg="add mod">
          <ac:chgData name="Jamie L Bond" userId="a6e30f513dae4b66" providerId="LiveId" clId="{5CC29162-806F-4E99-BB6C-D825E9DCB597}" dt="2024-08-23T20:05:33.237" v="12590" actId="164"/>
          <ac:grpSpMkLst>
            <pc:docMk/>
            <pc:sldMk cId="3145427368" sldId="271"/>
            <ac:grpSpMk id="90" creationId="{DEFDCC9B-2294-5BF7-0C7B-DBB530F1B923}"/>
          </ac:grpSpMkLst>
        </pc:grpChg>
        <pc:grpChg chg="add mod">
          <ac:chgData name="Jamie L Bond" userId="a6e30f513dae4b66" providerId="LiveId" clId="{5CC29162-806F-4E99-BB6C-D825E9DCB597}" dt="2024-08-23T20:18:55.645" v="13026"/>
          <ac:grpSpMkLst>
            <pc:docMk/>
            <pc:sldMk cId="3145427368" sldId="271"/>
            <ac:grpSpMk id="110" creationId="{AFAC68FA-7990-3CE2-20A0-62597B13B1B8}"/>
          </ac:grpSpMkLst>
        </pc:grpChg>
        <pc:grpChg chg="add mod">
          <ac:chgData name="Jamie L Bond" userId="a6e30f513dae4b66" providerId="LiveId" clId="{5CC29162-806F-4E99-BB6C-D825E9DCB597}" dt="2024-08-23T20:05:12.658" v="12585" actId="1076"/>
          <ac:grpSpMkLst>
            <pc:docMk/>
            <pc:sldMk cId="3145427368" sldId="271"/>
            <ac:grpSpMk id="121" creationId="{CD2C15C4-FDBF-364C-B880-8B732414374A}"/>
          </ac:grpSpMkLst>
        </pc:grpChg>
        <pc:grpChg chg="add mod">
          <ac:chgData name="Jamie L Bond" userId="a6e30f513dae4b66" providerId="LiveId" clId="{5CC29162-806F-4E99-BB6C-D825E9DCB597}" dt="2024-08-23T20:10:57.874" v="12792" actId="1076"/>
          <ac:grpSpMkLst>
            <pc:docMk/>
            <pc:sldMk cId="3145427368" sldId="271"/>
            <ac:grpSpMk id="122" creationId="{90A7DC46-2D15-8C0F-55AE-4D351F516817}"/>
          </ac:grpSpMkLst>
        </pc:grpChg>
        <pc:grpChg chg="add del mod">
          <ac:chgData name="Jamie L Bond" userId="a6e30f513dae4b66" providerId="LiveId" clId="{5CC29162-806F-4E99-BB6C-D825E9DCB597}" dt="2024-08-23T20:08:15.963" v="12690" actId="165"/>
          <ac:grpSpMkLst>
            <pc:docMk/>
            <pc:sldMk cId="3145427368" sldId="271"/>
            <ac:grpSpMk id="123" creationId="{54CD8679-088A-59DE-544C-6562571A75B8}"/>
          </ac:grpSpMkLst>
        </pc:grpChg>
        <pc:grpChg chg="add mod">
          <ac:chgData name="Jamie L Bond" userId="a6e30f513dae4b66" providerId="LiveId" clId="{5CC29162-806F-4E99-BB6C-D825E9DCB597}" dt="2024-08-23T20:08:44.956" v="12702" actId="164"/>
          <ac:grpSpMkLst>
            <pc:docMk/>
            <pc:sldMk cId="3145427368" sldId="271"/>
            <ac:grpSpMk id="124" creationId="{A4947A89-1BD6-2BDF-9FFD-1759225E3751}"/>
          </ac:grpSpMkLst>
        </pc:grpChg>
        <pc:grpChg chg="mod">
          <ac:chgData name="Jamie L Bond" userId="a6e30f513dae4b66" providerId="LiveId" clId="{5CC29162-806F-4E99-BB6C-D825E9DCB597}" dt="2024-08-23T20:13:37.840" v="12886" actId="1076"/>
          <ac:grpSpMkLst>
            <pc:docMk/>
            <pc:sldMk cId="3145427368" sldId="271"/>
            <ac:grpSpMk id="168" creationId="{956D4744-3ABE-EEEE-2F74-49095A21B2A4}"/>
          </ac:grpSpMkLst>
        </pc:grpChg>
        <pc:grpChg chg="add del mod">
          <ac:chgData name="Jamie L Bond" userId="a6e30f513dae4b66" providerId="LiveId" clId="{5CC29162-806F-4E99-BB6C-D825E9DCB597}" dt="2024-08-23T00:58:11.045" v="9825" actId="478"/>
          <ac:grpSpMkLst>
            <pc:docMk/>
            <pc:sldMk cId="3145427368" sldId="271"/>
            <ac:grpSpMk id="169" creationId="{49AE0B0C-A7A1-6623-E254-AD604D017F53}"/>
          </ac:grpSpMkLst>
        </pc:grpChg>
        <pc:picChg chg="add del mod">
          <ac:chgData name="Jamie L Bond" userId="a6e30f513dae4b66" providerId="LiveId" clId="{5CC29162-806F-4E99-BB6C-D825E9DCB597}" dt="2024-08-23T01:52:03.259" v="11144" actId="478"/>
          <ac:picMkLst>
            <pc:docMk/>
            <pc:sldMk cId="3145427368" sldId="271"/>
            <ac:picMk id="84" creationId="{85318F9A-F431-D7E4-225C-32ED40D5B92D}"/>
          </ac:picMkLst>
        </pc:picChg>
        <pc:picChg chg="add mod ord topLvl">
          <ac:chgData name="Jamie L Bond" userId="a6e30f513dae4b66" providerId="LiveId" clId="{5CC29162-806F-4E99-BB6C-D825E9DCB597}" dt="2024-08-23T01:56:00.554" v="11185" actId="164"/>
          <ac:picMkLst>
            <pc:docMk/>
            <pc:sldMk cId="3145427368" sldId="271"/>
            <ac:picMk id="92" creationId="{C0923BDF-19EF-99E0-54F4-232B93CAC222}"/>
          </ac:picMkLst>
        </pc:picChg>
        <pc:picChg chg="add mod topLvl">
          <ac:chgData name="Jamie L Bond" userId="a6e30f513dae4b66" providerId="LiveId" clId="{5CC29162-806F-4E99-BB6C-D825E9DCB597}" dt="2024-08-23T20:08:49.668" v="12707" actId="1036"/>
          <ac:picMkLst>
            <pc:docMk/>
            <pc:sldMk cId="3145427368" sldId="271"/>
            <ac:picMk id="93" creationId="{13550572-42C8-ED11-04E7-A9EAF48D7CFC}"/>
          </ac:picMkLst>
        </pc:picChg>
        <pc:cxnChg chg="add mod ord topLvl">
          <ac:chgData name="Jamie L Bond" userId="a6e30f513dae4b66" providerId="LiveId" clId="{5CC29162-806F-4E99-BB6C-D825E9DCB597}" dt="2024-08-23T02:02:36.976" v="11333" actId="1076"/>
          <ac:cxnSpMkLst>
            <pc:docMk/>
            <pc:sldMk cId="3145427368" sldId="271"/>
            <ac:cxnSpMk id="10" creationId="{510831D2-4E66-6185-3338-1FF620ECD205}"/>
          </ac:cxnSpMkLst>
        </pc:cxnChg>
        <pc:cxnChg chg="mod ord topLvl">
          <ac:chgData name="Jamie L Bond" userId="a6e30f513dae4b66" providerId="LiveId" clId="{5CC29162-806F-4E99-BB6C-D825E9DCB597}" dt="2024-08-23T02:02:36.976" v="11333" actId="1076"/>
          <ac:cxnSpMkLst>
            <pc:docMk/>
            <pc:sldMk cId="3145427368" sldId="271"/>
            <ac:cxnSpMk id="16" creationId="{7011E686-3869-C56D-2149-179B46F2D98A}"/>
          </ac:cxnSpMkLst>
        </pc:cxnChg>
        <pc:cxnChg chg="mod">
          <ac:chgData name="Jamie L Bond" userId="a6e30f513dae4b66" providerId="LiveId" clId="{5CC29162-806F-4E99-BB6C-D825E9DCB597}" dt="2024-08-23T01:09:18.896" v="10202" actId="14100"/>
          <ac:cxnSpMkLst>
            <pc:docMk/>
            <pc:sldMk cId="3145427368" sldId="271"/>
            <ac:cxnSpMk id="20" creationId="{AFCD9846-8F3C-9E04-444C-0CED8451BA73}"/>
          </ac:cxnSpMkLst>
        </pc:cxnChg>
        <pc:cxnChg chg="mod">
          <ac:chgData name="Jamie L Bond" userId="a6e30f513dae4b66" providerId="LiveId" clId="{5CC29162-806F-4E99-BB6C-D825E9DCB597}" dt="2024-08-23T02:04:47.514" v="11366" actId="14100"/>
          <ac:cxnSpMkLst>
            <pc:docMk/>
            <pc:sldMk cId="3145427368" sldId="271"/>
            <ac:cxnSpMk id="23" creationId="{1A7D913F-0EA5-9C4F-5400-BE67FAAC781F}"/>
          </ac:cxnSpMkLst>
        </pc:cxnChg>
        <pc:cxnChg chg="del mod">
          <ac:chgData name="Jamie L Bond" userId="a6e30f513dae4b66" providerId="LiveId" clId="{5CC29162-806F-4E99-BB6C-D825E9DCB597}" dt="2024-08-23T19:57:03.171" v="12411" actId="478"/>
          <ac:cxnSpMkLst>
            <pc:docMk/>
            <pc:sldMk cId="3145427368" sldId="271"/>
            <ac:cxnSpMk id="26" creationId="{3CD29471-B222-FE7A-5281-8BF0035BE406}"/>
          </ac:cxnSpMkLst>
        </pc:cxnChg>
        <pc:cxnChg chg="add mod ord topLvl">
          <ac:chgData name="Jamie L Bond" userId="a6e30f513dae4b66" providerId="LiveId" clId="{5CC29162-806F-4E99-BB6C-D825E9DCB597}" dt="2024-08-23T02:02:36.976" v="11333" actId="1076"/>
          <ac:cxnSpMkLst>
            <pc:docMk/>
            <pc:sldMk cId="3145427368" sldId="271"/>
            <ac:cxnSpMk id="28" creationId="{DF6C2346-D531-1891-8A87-E47CE00A1C05}"/>
          </ac:cxnSpMkLst>
        </pc:cxnChg>
        <pc:cxnChg chg="add del mod">
          <ac:chgData name="Jamie L Bond" userId="a6e30f513dae4b66" providerId="LiveId" clId="{5CC29162-806F-4E99-BB6C-D825E9DCB597}" dt="2024-08-23T01:17:23.645" v="10389" actId="478"/>
          <ac:cxnSpMkLst>
            <pc:docMk/>
            <pc:sldMk cId="3145427368" sldId="271"/>
            <ac:cxnSpMk id="30" creationId="{58F25F8E-9551-3B74-F844-30B3BCA9AE24}"/>
          </ac:cxnSpMkLst>
        </pc:cxnChg>
        <pc:cxnChg chg="add del mod">
          <ac:chgData name="Jamie L Bond" userId="a6e30f513dae4b66" providerId="LiveId" clId="{5CC29162-806F-4E99-BB6C-D825E9DCB597}" dt="2024-08-23T01:17:23.645" v="10389" actId="478"/>
          <ac:cxnSpMkLst>
            <pc:docMk/>
            <pc:sldMk cId="3145427368" sldId="271"/>
            <ac:cxnSpMk id="38" creationId="{85AA16D1-A37C-6722-7EF1-C25B5640A6DD}"/>
          </ac:cxnSpMkLst>
        </pc:cxnChg>
        <pc:cxnChg chg="add del mod">
          <ac:chgData name="Jamie L Bond" userId="a6e30f513dae4b66" providerId="LiveId" clId="{5CC29162-806F-4E99-BB6C-D825E9DCB597}" dt="2024-08-21T16:28:41.154" v="7096" actId="478"/>
          <ac:cxnSpMkLst>
            <pc:docMk/>
            <pc:sldMk cId="3145427368" sldId="271"/>
            <ac:cxnSpMk id="40" creationId="{A4037835-E984-0E83-3F5C-4BF6D7C4CADB}"/>
          </ac:cxnSpMkLst>
        </pc:cxnChg>
        <pc:cxnChg chg="add del mod">
          <ac:chgData name="Jamie L Bond" userId="a6e30f513dae4b66" providerId="LiveId" clId="{5CC29162-806F-4E99-BB6C-D825E9DCB597}" dt="2024-08-21T16:31:00.329" v="7241" actId="478"/>
          <ac:cxnSpMkLst>
            <pc:docMk/>
            <pc:sldMk cId="3145427368" sldId="271"/>
            <ac:cxnSpMk id="44" creationId="{D5FDD827-3470-1C92-AB63-E28AE5BC13E8}"/>
          </ac:cxnSpMkLst>
        </pc:cxnChg>
        <pc:cxnChg chg="add del mod">
          <ac:chgData name="Jamie L Bond" userId="a6e30f513dae4b66" providerId="LiveId" clId="{5CC29162-806F-4E99-BB6C-D825E9DCB597}" dt="2024-08-23T01:28:16.706" v="10563" actId="478"/>
          <ac:cxnSpMkLst>
            <pc:docMk/>
            <pc:sldMk cId="3145427368" sldId="271"/>
            <ac:cxnSpMk id="50" creationId="{E6B919EA-3319-9640-E0BB-14BF6F40BD43}"/>
          </ac:cxnSpMkLst>
        </pc:cxnChg>
        <pc:cxnChg chg="add del mod">
          <ac:chgData name="Jamie L Bond" userId="a6e30f513dae4b66" providerId="LiveId" clId="{5CC29162-806F-4E99-BB6C-D825E9DCB597}" dt="2024-08-21T16:31:02.627" v="7242" actId="478"/>
          <ac:cxnSpMkLst>
            <pc:docMk/>
            <pc:sldMk cId="3145427368" sldId="271"/>
            <ac:cxnSpMk id="54" creationId="{FFF88A26-6989-A4EC-98AD-08AA878DF0AF}"/>
          </ac:cxnSpMkLst>
        </pc:cxnChg>
        <pc:cxnChg chg="add del mod">
          <ac:chgData name="Jamie L Bond" userId="a6e30f513dae4b66" providerId="LiveId" clId="{5CC29162-806F-4E99-BB6C-D825E9DCB597}" dt="2024-08-21T16:46:00.467" v="7661" actId="478"/>
          <ac:cxnSpMkLst>
            <pc:docMk/>
            <pc:sldMk cId="3145427368" sldId="271"/>
            <ac:cxnSpMk id="65" creationId="{884CCB98-D8A0-4C43-1A12-241FC4D6A4B7}"/>
          </ac:cxnSpMkLst>
        </pc:cxnChg>
        <pc:cxnChg chg="add mod topLvl">
          <ac:chgData name="Jamie L Bond" userId="a6e30f513dae4b66" providerId="LiveId" clId="{5CC29162-806F-4E99-BB6C-D825E9DCB597}" dt="2024-08-23T20:08:44.956" v="12702" actId="164"/>
          <ac:cxnSpMkLst>
            <pc:docMk/>
            <pc:sldMk cId="3145427368" sldId="271"/>
            <ac:cxnSpMk id="68" creationId="{E8EFAF21-AE1F-E353-44FC-A0D948AEC6C0}"/>
          </ac:cxnSpMkLst>
        </pc:cxnChg>
        <pc:cxnChg chg="add mod ord">
          <ac:chgData name="Jamie L Bond" userId="a6e30f513dae4b66" providerId="LiveId" clId="{5CC29162-806F-4E99-BB6C-D825E9DCB597}" dt="2024-08-23T20:16:18.499" v="12976" actId="208"/>
          <ac:cxnSpMkLst>
            <pc:docMk/>
            <pc:sldMk cId="3145427368" sldId="271"/>
            <ac:cxnSpMk id="72" creationId="{E2F07576-8C56-551A-9FFF-3660C73FD795}"/>
          </ac:cxnSpMkLst>
        </pc:cxnChg>
        <pc:cxnChg chg="add mod topLvl">
          <ac:chgData name="Jamie L Bond" userId="a6e30f513dae4b66" providerId="LiveId" clId="{5CC29162-806F-4E99-BB6C-D825E9DCB597}" dt="2024-08-23T20:08:44.956" v="12702" actId="164"/>
          <ac:cxnSpMkLst>
            <pc:docMk/>
            <pc:sldMk cId="3145427368" sldId="271"/>
            <ac:cxnSpMk id="74" creationId="{FD1DC234-AE62-C34F-9F54-5B3FE7C3501B}"/>
          </ac:cxnSpMkLst>
        </pc:cxnChg>
        <pc:cxnChg chg="add mod">
          <ac:chgData name="Jamie L Bond" userId="a6e30f513dae4b66" providerId="LiveId" clId="{5CC29162-806F-4E99-BB6C-D825E9DCB597}" dt="2024-08-23T20:20:06.907" v="13048" actId="1076"/>
          <ac:cxnSpMkLst>
            <pc:docMk/>
            <pc:sldMk cId="3145427368" sldId="271"/>
            <ac:cxnSpMk id="107" creationId="{0440A13A-260F-5D6C-5CC3-E1455C7E8E13}"/>
          </ac:cxnSpMkLst>
        </pc:cxnChg>
        <pc:cxnChg chg="add mod">
          <ac:chgData name="Jamie L Bond" userId="a6e30f513dae4b66" providerId="LiveId" clId="{5CC29162-806F-4E99-BB6C-D825E9DCB597}" dt="2024-08-23T20:08:44.956" v="12702" actId="164"/>
          <ac:cxnSpMkLst>
            <pc:docMk/>
            <pc:sldMk cId="3145427368" sldId="271"/>
            <ac:cxnSpMk id="108" creationId="{0985D018-91E7-D43F-7864-F917DB5BD6A6}"/>
          </ac:cxnSpMkLst>
        </pc:cxnChg>
        <pc:cxnChg chg="add mod">
          <ac:chgData name="Jamie L Bond" userId="a6e30f513dae4b66" providerId="LiveId" clId="{5CC29162-806F-4E99-BB6C-D825E9DCB597}" dt="2024-08-23T20:20:06.907" v="13048" actId="1076"/>
          <ac:cxnSpMkLst>
            <pc:docMk/>
            <pc:sldMk cId="3145427368" sldId="271"/>
            <ac:cxnSpMk id="130" creationId="{E3764218-C844-FC7E-4031-09C96F8DC5BA}"/>
          </ac:cxnSpMkLst>
        </pc:cxnChg>
        <pc:cxnChg chg="del mod">
          <ac:chgData name="Jamie L Bond" userId="a6e30f513dae4b66" providerId="LiveId" clId="{5CC29162-806F-4E99-BB6C-D825E9DCB597}" dt="2024-08-23T01:24:54.045" v="10521" actId="478"/>
          <ac:cxnSpMkLst>
            <pc:docMk/>
            <pc:sldMk cId="3145427368" sldId="271"/>
            <ac:cxnSpMk id="142" creationId="{82050F08-6BDE-2F27-0956-66CAED9DA644}"/>
          </ac:cxnSpMkLst>
        </pc:cxnChg>
        <pc:cxnChg chg="mod">
          <ac:chgData name="Jamie L Bond" userId="a6e30f513dae4b66" providerId="LiveId" clId="{5CC29162-806F-4E99-BB6C-D825E9DCB597}" dt="2024-08-23T00:58:11.045" v="9825" actId="478"/>
          <ac:cxnSpMkLst>
            <pc:docMk/>
            <pc:sldMk cId="3145427368" sldId="271"/>
            <ac:cxnSpMk id="174" creationId="{C2E8388A-B39F-07DB-0361-755E1EB686A9}"/>
          </ac:cxnSpMkLst>
        </pc:cxnChg>
      </pc:sldChg>
      <pc:sldChg chg="add mod ord modShow">
        <pc:chgData name="Jamie L Bond" userId="a6e30f513dae4b66" providerId="LiveId" clId="{5CC29162-806F-4E99-BB6C-D825E9DCB597}" dt="2024-08-23T00:56:01.779" v="9733" actId="729"/>
        <pc:sldMkLst>
          <pc:docMk/>
          <pc:sldMk cId="2456208642" sldId="272"/>
        </pc:sldMkLst>
      </pc:sldChg>
      <pc:sldChg chg="del">
        <pc:chgData name="Jamie L Bond" userId="a6e30f513dae4b66" providerId="LiveId" clId="{5CC29162-806F-4E99-BB6C-D825E9DCB597}" dt="2024-08-20T14:17:10.155" v="309" actId="47"/>
        <pc:sldMkLst>
          <pc:docMk/>
          <pc:sldMk cId="68736589" sldId="273"/>
        </pc:sldMkLst>
      </pc:sldChg>
      <pc:sldChg chg="addSp delSp modSp new mod">
        <pc:chgData name="Jamie L Bond" userId="a6e30f513dae4b66" providerId="LiveId" clId="{5CC29162-806F-4E99-BB6C-D825E9DCB597}" dt="2024-08-23T20:42:36.609" v="13080" actId="27636"/>
        <pc:sldMkLst>
          <pc:docMk/>
          <pc:sldMk cId="3622763883" sldId="273"/>
        </pc:sldMkLst>
        <pc:spChg chg="mod">
          <ac:chgData name="Jamie L Bond" userId="a6e30f513dae4b66" providerId="LiveId" clId="{5CC29162-806F-4E99-BB6C-D825E9DCB597}" dt="2024-08-23T20:42:36.609" v="13080" actId="27636"/>
          <ac:spMkLst>
            <pc:docMk/>
            <pc:sldMk cId="3622763883" sldId="273"/>
            <ac:spMk id="2" creationId="{07F7D14E-D499-1151-FC44-D048E630F5BE}"/>
          </ac:spMkLst>
        </pc:spChg>
        <pc:spChg chg="add del mod">
          <ac:chgData name="Jamie L Bond" userId="a6e30f513dae4b66" providerId="LiveId" clId="{5CC29162-806F-4E99-BB6C-D825E9DCB597}" dt="2024-08-23T20:42:15.754" v="13077" actId="478"/>
          <ac:spMkLst>
            <pc:docMk/>
            <pc:sldMk cId="3622763883" sldId="273"/>
            <ac:spMk id="9" creationId="{38925BA5-D598-142F-EAAD-61148064BD38}"/>
          </ac:spMkLst>
        </pc:spChg>
        <pc:spChg chg="add">
          <ac:chgData name="Jamie L Bond" userId="a6e30f513dae4b66" providerId="LiveId" clId="{5CC29162-806F-4E99-BB6C-D825E9DCB597}" dt="2024-08-23T20:42:09.449" v="13076" actId="22"/>
          <ac:spMkLst>
            <pc:docMk/>
            <pc:sldMk cId="3622763883" sldId="273"/>
            <ac:spMk id="13" creationId="{0CDC4B77-5FD6-AAF6-D32C-3BCCD6DB205D}"/>
          </ac:spMkLst>
        </pc:spChg>
        <pc:picChg chg="add del">
          <ac:chgData name="Jamie L Bond" userId="a6e30f513dae4b66" providerId="LiveId" clId="{5CC29162-806F-4E99-BB6C-D825E9DCB597}" dt="2024-08-23T20:42:03.241" v="13074" actId="478"/>
          <ac:picMkLst>
            <pc:docMk/>
            <pc:sldMk cId="3622763883" sldId="273"/>
            <ac:picMk id="7" creationId="{218BEEF9-D1A8-32AE-2FD0-25A245D74034}"/>
          </ac:picMkLst>
        </pc:picChg>
        <pc:picChg chg="add">
          <ac:chgData name="Jamie L Bond" userId="a6e30f513dae4b66" providerId="LiveId" clId="{5CC29162-806F-4E99-BB6C-D825E9DCB597}" dt="2024-08-23T20:42:03.486" v="13075" actId="22"/>
          <ac:picMkLst>
            <pc:docMk/>
            <pc:sldMk cId="3622763883" sldId="273"/>
            <ac:picMk id="11" creationId="{EE7996C6-C052-C453-3E4A-28EEA0011544}"/>
          </ac:picMkLst>
        </pc:picChg>
      </pc:sldChg>
      <pc:sldChg chg="delSp modSp add mod ord">
        <pc:chgData name="Jamie L Bond" userId="a6e30f513dae4b66" providerId="LiveId" clId="{5CC29162-806F-4E99-BB6C-D825E9DCB597}" dt="2024-08-24T16:51:15.917" v="16818" actId="1076"/>
        <pc:sldMkLst>
          <pc:docMk/>
          <pc:sldMk cId="3422804176" sldId="274"/>
        </pc:sldMkLst>
        <pc:spChg chg="mod">
          <ac:chgData name="Jamie L Bond" userId="a6e30f513dae4b66" providerId="LiveId" clId="{5CC29162-806F-4E99-BB6C-D825E9DCB597}" dt="2024-08-24T16:51:15.917" v="16818" actId="1076"/>
          <ac:spMkLst>
            <pc:docMk/>
            <pc:sldMk cId="3422804176" sldId="274"/>
            <ac:spMk id="2" creationId="{E329A12A-DB02-A0EC-77F5-1D73C6323F26}"/>
          </ac:spMkLst>
        </pc:spChg>
        <pc:spChg chg="del mod">
          <ac:chgData name="Jamie L Bond" userId="a6e30f513dae4b66" providerId="LiveId" clId="{5CC29162-806F-4E99-BB6C-D825E9DCB597}" dt="2024-08-24T16:48:49.201" v="16701" actId="478"/>
          <ac:spMkLst>
            <pc:docMk/>
            <pc:sldMk cId="3422804176" sldId="274"/>
            <ac:spMk id="3" creationId="{97B40291-2497-9A25-4376-D070518C8F4B}"/>
          </ac:spMkLst>
        </pc:spChg>
        <pc:spChg chg="mod">
          <ac:chgData name="Jamie L Bond" userId="a6e30f513dae4b66" providerId="LiveId" clId="{5CC29162-806F-4E99-BB6C-D825E9DCB597}" dt="2024-08-24T16:50:24.765" v="16767" actId="1076"/>
          <ac:spMkLst>
            <pc:docMk/>
            <pc:sldMk cId="3422804176" sldId="274"/>
            <ac:spMk id="6" creationId="{4D954648-0CAF-A9DC-5830-CA2461A7A48A}"/>
          </ac:spMkLst>
        </pc:spChg>
        <pc:spChg chg="del">
          <ac:chgData name="Jamie L Bond" userId="a6e30f513dae4b66" providerId="LiveId" clId="{5CC29162-806F-4E99-BB6C-D825E9DCB597}" dt="2024-08-24T16:51:03.991" v="16816" actId="478"/>
          <ac:spMkLst>
            <pc:docMk/>
            <pc:sldMk cId="3422804176" sldId="274"/>
            <ac:spMk id="20" creationId="{1E2DA2EE-7F87-286B-81D9-4113D913B7E6}"/>
          </ac:spMkLst>
        </pc:spChg>
        <pc:spChg chg="mod">
          <ac:chgData name="Jamie L Bond" userId="a6e30f513dae4b66" providerId="LiveId" clId="{5CC29162-806F-4E99-BB6C-D825E9DCB597}" dt="2024-08-24T16:50:24.226" v="16765" actId="14100"/>
          <ac:spMkLst>
            <pc:docMk/>
            <pc:sldMk cId="3422804176" sldId="274"/>
            <ac:spMk id="31" creationId="{8515D058-4DBF-1507-B168-43E0197ACFC4}"/>
          </ac:spMkLst>
        </pc:spChg>
        <pc:grpChg chg="mod">
          <ac:chgData name="Jamie L Bond" userId="a6e30f513dae4b66" providerId="LiveId" clId="{5CC29162-806F-4E99-BB6C-D825E9DCB597}" dt="2024-08-24T16:50:24.765" v="16767" actId="1076"/>
          <ac:grpSpMkLst>
            <pc:docMk/>
            <pc:sldMk cId="3422804176" sldId="274"/>
            <ac:grpSpMk id="17" creationId="{96231A26-1323-48E4-A786-1F90CF6A4510}"/>
          </ac:grpSpMkLst>
        </pc:grpChg>
        <pc:picChg chg="mod">
          <ac:chgData name="Jamie L Bond" userId="a6e30f513dae4b66" providerId="LiveId" clId="{5CC29162-806F-4E99-BB6C-D825E9DCB597}" dt="2024-08-24T16:50:57.123" v="16815" actId="1038"/>
          <ac:picMkLst>
            <pc:docMk/>
            <pc:sldMk cId="3422804176" sldId="274"/>
            <ac:picMk id="30" creationId="{432359D1-8895-C744-437D-285E2AD622F6}"/>
          </ac:picMkLst>
        </pc:picChg>
        <pc:picChg chg="mod">
          <ac:chgData name="Jamie L Bond" userId="a6e30f513dae4b66" providerId="LiveId" clId="{5CC29162-806F-4E99-BB6C-D825E9DCB597}" dt="2024-08-24T16:50:24.765" v="16767" actId="1076"/>
          <ac:picMkLst>
            <pc:docMk/>
            <pc:sldMk cId="3422804176" sldId="274"/>
            <ac:picMk id="1026" creationId="{E31E606C-1D15-3971-0B46-858550949926}"/>
          </ac:picMkLst>
        </pc:picChg>
        <pc:picChg chg="mod">
          <ac:chgData name="Jamie L Bond" userId="a6e30f513dae4b66" providerId="LiveId" clId="{5CC29162-806F-4E99-BB6C-D825E9DCB597}" dt="2024-08-24T16:50:24.765" v="16767" actId="1076"/>
          <ac:picMkLst>
            <pc:docMk/>
            <pc:sldMk cId="3422804176" sldId="274"/>
            <ac:picMk id="1030" creationId="{AA710F9F-4AF3-9570-EFF1-A4870A167635}"/>
          </ac:picMkLst>
        </pc:picChg>
      </pc:sldChg>
      <pc:sldChg chg="del">
        <pc:chgData name="Jamie L Bond" userId="a6e30f513dae4b66" providerId="LiveId" clId="{5CC29162-806F-4E99-BB6C-D825E9DCB597}" dt="2024-08-20T14:17:20.566" v="313" actId="47"/>
        <pc:sldMkLst>
          <pc:docMk/>
          <pc:sldMk cId="1326519198" sldId="276"/>
        </pc:sldMkLst>
      </pc:sldChg>
      <pc:sldChg chg="del">
        <pc:chgData name="Jamie L Bond" userId="a6e30f513dae4b66" providerId="LiveId" clId="{5CC29162-806F-4E99-BB6C-D825E9DCB597}" dt="2024-08-20T14:17:13.772" v="311" actId="47"/>
        <pc:sldMkLst>
          <pc:docMk/>
          <pc:sldMk cId="1946188867" sldId="277"/>
        </pc:sldMkLst>
      </pc:sldChg>
      <pc:sldChg chg="del">
        <pc:chgData name="Jamie L Bond" userId="a6e30f513dae4b66" providerId="LiveId" clId="{5CC29162-806F-4E99-BB6C-D825E9DCB597}" dt="2024-08-20T14:17:20.566" v="313" actId="47"/>
        <pc:sldMkLst>
          <pc:docMk/>
          <pc:sldMk cId="3348564963" sldId="278"/>
        </pc:sldMkLst>
      </pc:sldChg>
      <pc:sldChg chg="del">
        <pc:chgData name="Jamie L Bond" userId="a6e30f513dae4b66" providerId="LiveId" clId="{5CC29162-806F-4E99-BB6C-D825E9DCB597}" dt="2024-08-20T14:17:16.020" v="312" actId="47"/>
        <pc:sldMkLst>
          <pc:docMk/>
          <pc:sldMk cId="4121277387" sldId="279"/>
        </pc:sldMkLst>
      </pc:sldChg>
      <pc:sldChg chg="del">
        <pc:chgData name="Jamie L Bond" userId="a6e30f513dae4b66" providerId="LiveId" clId="{5CC29162-806F-4E99-BB6C-D825E9DCB597}" dt="2024-08-20T14:17:11.529" v="310" actId="47"/>
        <pc:sldMkLst>
          <pc:docMk/>
          <pc:sldMk cId="2513227292" sldId="280"/>
        </pc:sldMkLst>
      </pc:sldChg>
      <pc:sldChg chg="del">
        <pc:chgData name="Jamie L Bond" userId="a6e30f513dae4b66" providerId="LiveId" clId="{5CC29162-806F-4E99-BB6C-D825E9DCB597}" dt="2024-08-20T14:17:07.715" v="308" actId="47"/>
        <pc:sldMkLst>
          <pc:docMk/>
          <pc:sldMk cId="1542480198" sldId="2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CEAFE5-08FA-4ABE-8C6F-6D75E7BAA93E}" type="datetimeFigureOut">
              <a:rPr lang="en-US" smtClean="0"/>
              <a:t>8/22/2024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5A2EBD-8C9B-4F19-ACF0-22102BE3597A}" type="slidenum">
              <a:rPr lang="en-US" smtClean="0"/>
              <a:t>‹#›</a:t>
            </a:fld>
            <a:endParaRPr lang="en-US"/>
          </a:p>
        </p:txBody>
      </p:sp>
    </p:spTree>
    <p:extLst>
      <p:ext uri="{BB962C8B-B14F-4D97-AF65-F5344CB8AC3E}">
        <p14:creationId xmlns:p14="http://schemas.microsoft.com/office/powerpoint/2010/main" val="464244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2</a:t>
            </a:fld>
            <a:endParaRPr lang="en-US"/>
          </a:p>
        </p:txBody>
      </p:sp>
    </p:spTree>
    <p:extLst>
      <p:ext uri="{BB962C8B-B14F-4D97-AF65-F5344CB8AC3E}">
        <p14:creationId xmlns:p14="http://schemas.microsoft.com/office/powerpoint/2010/main" val="2200576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highlight>
                  <a:srgbClr val="FFFFFF"/>
                </a:highlight>
                <a:latin typeface="Open Sans" panose="020B0606030504020204" pitchFamily="34" charset="0"/>
              </a:rPr>
              <a:t>Precipitation - dots show annual values, bars show averages over 5-year periods (last bar is a 6-year average), and the horizontal black lines show the long-term (entire period) averages</a:t>
            </a:r>
          </a:p>
          <a:p>
            <a:r>
              <a:rPr lang="en-US" b="0" i="0" dirty="0" err="1">
                <a:solidFill>
                  <a:srgbClr val="212529"/>
                </a:solidFill>
                <a:effectLst/>
                <a:highlight>
                  <a:srgbClr val="FFFFFF"/>
                </a:highlight>
                <a:latin typeface="Open Sans" panose="020B0606030504020204" pitchFamily="34" charset="0"/>
              </a:rPr>
              <a:t>Temerature</a:t>
            </a:r>
            <a:r>
              <a:rPr lang="en-US" b="0" i="0" dirty="0">
                <a:solidFill>
                  <a:srgbClr val="212529"/>
                </a:solidFill>
                <a:effectLst/>
                <a:highlight>
                  <a:srgbClr val="FFFFFF"/>
                </a:highlight>
                <a:latin typeface="Open Sans" panose="020B0606030504020204" pitchFamily="34" charset="0"/>
              </a:rPr>
              <a:t> - </a:t>
            </a:r>
            <a:r>
              <a:rPr lang="en-US" b="0" i="0" dirty="0" err="1">
                <a:solidFill>
                  <a:srgbClr val="212529"/>
                </a:solidFill>
                <a:effectLst/>
                <a:latin typeface="Open Sans" panose="020B0606030504020204" pitchFamily="34" charset="0"/>
              </a:rPr>
              <a:t>bserved</a:t>
            </a:r>
            <a:r>
              <a:rPr lang="en-US" b="0" i="0" dirty="0">
                <a:solidFill>
                  <a:srgbClr val="212529"/>
                </a:solidFill>
                <a:effectLst/>
                <a:latin typeface="Open Sans" panose="020B0606030504020204" pitchFamily="34" charset="0"/>
              </a:rPr>
              <a:t> and projected changes (compared to the 1901–1960 average)</a:t>
            </a: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4</a:t>
            </a:fld>
            <a:endParaRPr lang="en-US"/>
          </a:p>
        </p:txBody>
      </p:sp>
    </p:spTree>
    <p:extLst>
      <p:ext uri="{BB962C8B-B14F-4D97-AF65-F5344CB8AC3E}">
        <p14:creationId xmlns:p14="http://schemas.microsoft.com/office/powerpoint/2010/main" val="111355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None/>
            </a:pP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5</a:t>
            </a:fld>
            <a:endParaRPr lang="en-US"/>
          </a:p>
        </p:txBody>
      </p:sp>
    </p:spTree>
    <p:extLst>
      <p:ext uri="{BB962C8B-B14F-4D97-AF65-F5344CB8AC3E}">
        <p14:creationId xmlns:p14="http://schemas.microsoft.com/office/powerpoint/2010/main" val="1680970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9</a:t>
            </a:fld>
            <a:endParaRPr lang="en-US"/>
          </a:p>
        </p:txBody>
      </p:sp>
    </p:spTree>
    <p:extLst>
      <p:ext uri="{BB962C8B-B14F-4D97-AF65-F5344CB8AC3E}">
        <p14:creationId xmlns:p14="http://schemas.microsoft.com/office/powerpoint/2010/main" val="28191982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None/>
            </a:pPr>
            <a:r>
              <a:rPr lang="en-US" b="1" dirty="0">
                <a:solidFill>
                  <a:srgbClr val="D6A300"/>
                </a:solidFill>
              </a:rPr>
              <a:t>Model takes precipitation and temperature</a:t>
            </a:r>
          </a:p>
          <a:p>
            <a:pPr marL="0" indent="0">
              <a:lnSpc>
                <a:spcPct val="120000"/>
              </a:lnSpc>
              <a:spcBef>
                <a:spcPts val="0"/>
              </a:spcBef>
              <a:buNone/>
            </a:pPr>
            <a:endParaRPr lang="en-US" sz="1200" b="1" dirty="0">
              <a:solidFill>
                <a:srgbClr val="D6A300"/>
              </a:solidFill>
            </a:endParaRPr>
          </a:p>
          <a:p>
            <a:pPr marL="0" indent="0">
              <a:lnSpc>
                <a:spcPct val="120000"/>
              </a:lnSpc>
              <a:spcBef>
                <a:spcPts val="0"/>
              </a:spcBef>
              <a:buNone/>
            </a:pPr>
            <a:r>
              <a:rPr lang="en-US" sz="1200" b="1" dirty="0">
                <a:solidFill>
                  <a:srgbClr val="D6A300"/>
                </a:solidFill>
              </a:rPr>
              <a:t>Find relationships  plant advisor</a:t>
            </a:r>
          </a:p>
          <a:p>
            <a:pPr marL="0" indent="0">
              <a:lnSpc>
                <a:spcPct val="120000"/>
              </a:lnSpc>
              <a:spcBef>
                <a:spcPts val="0"/>
              </a:spcBef>
              <a:buNone/>
            </a:pPr>
            <a:endParaRPr lang="en-US" sz="1200" b="1" dirty="0">
              <a:solidFill>
                <a:srgbClr val="D6A300"/>
              </a:solidFill>
            </a:endParaRPr>
          </a:p>
          <a:p>
            <a:pPr marL="0" indent="0">
              <a:lnSpc>
                <a:spcPct val="120000"/>
              </a:lnSpc>
              <a:spcBef>
                <a:spcPts val="0"/>
              </a:spcBef>
              <a:buNone/>
            </a:pPr>
            <a:r>
              <a:rPr lang="en-US" sz="1200" b="1" dirty="0">
                <a:solidFill>
                  <a:srgbClr val="D6A300"/>
                </a:solidFill>
              </a:rPr>
              <a:t>Conditions </a:t>
            </a:r>
          </a:p>
          <a:p>
            <a:pPr marL="0" indent="0">
              <a:lnSpc>
                <a:spcPct val="120000"/>
              </a:lnSpc>
              <a:spcBef>
                <a:spcPts val="0"/>
              </a:spcBef>
              <a:buNone/>
            </a:pPr>
            <a:endParaRPr lang="en-US" sz="1200" b="1" dirty="0">
              <a:solidFill>
                <a:srgbClr val="D6A300"/>
              </a:solidFill>
            </a:endParaRPr>
          </a:p>
          <a:p>
            <a:pPr marL="0" indent="0">
              <a:lnSpc>
                <a:spcPct val="120000"/>
              </a:lnSpc>
              <a:spcBef>
                <a:spcPts val="0"/>
              </a:spcBef>
              <a:buNone/>
            </a:pPr>
            <a:endParaRPr lang="en-US" sz="1200" dirty="0"/>
          </a:p>
          <a:p>
            <a:pPr marL="0" indent="0">
              <a:lnSpc>
                <a:spcPct val="120000"/>
              </a:lnSpc>
              <a:spcBef>
                <a:spcPts val="0"/>
              </a:spcBef>
              <a:buNone/>
            </a:pPr>
            <a:endParaRPr lang="en-US" dirty="0"/>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13</a:t>
            </a:fld>
            <a:endParaRPr lang="en-US"/>
          </a:p>
        </p:txBody>
      </p:sp>
    </p:spTree>
    <p:extLst>
      <p:ext uri="{BB962C8B-B14F-4D97-AF65-F5344CB8AC3E}">
        <p14:creationId xmlns:p14="http://schemas.microsoft.com/office/powerpoint/2010/main" val="265435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14</a:t>
            </a:fld>
            <a:endParaRPr lang="en-US"/>
          </a:p>
        </p:txBody>
      </p:sp>
    </p:spTree>
    <p:extLst>
      <p:ext uri="{BB962C8B-B14F-4D97-AF65-F5344CB8AC3E}">
        <p14:creationId xmlns:p14="http://schemas.microsoft.com/office/powerpoint/2010/main" val="2756686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EE903-AD16-3CDD-CF2E-1DFB2C2796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534CB1-D181-F0E7-362C-7B94D8DC36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F96284A5-1C50-9006-82EF-F7FD6E5912D2}"/>
              </a:ext>
            </a:extLst>
          </p:cNvPr>
          <p:cNvSpPr/>
          <p:nvPr userDrawn="1"/>
        </p:nvSpPr>
        <p:spPr>
          <a:xfrm>
            <a:off x="114300" y="5854700"/>
            <a:ext cx="3492500" cy="1003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254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55A79-B56B-7B3E-4646-4E0FD9E093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185A4A-4300-5902-53DF-526E17D321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2AD62-582D-271E-7499-9C6BE4C324D8}"/>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AB74F005-B49C-7041-13BD-0696B797C4CE}"/>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5C8FFF2A-8ADB-5FED-26A9-F72CC967BA8A}"/>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994456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7F0FC8-A8D9-C3EE-1B51-5B2594AEF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C50CB-6BDD-3001-9682-CB46D41B96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98A63-8CF5-BFFB-4D61-00DDF48D667F}"/>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C0A29F45-2F4C-223D-79F0-D3BAFFDCB421}"/>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83E96927-694D-7BFE-B17F-5E1DDFBDDA77}"/>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128771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4EDC-527F-E748-B325-661D1B6B65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59623-AADC-92E7-09ED-377BBA2ED7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9665E-5C67-784B-D1F5-A39F31CB61D7}"/>
              </a:ext>
            </a:extLst>
          </p:cNvPr>
          <p:cNvSpPr>
            <a:spLocks noGrp="1"/>
          </p:cNvSpPr>
          <p:nvPr>
            <p:ph type="dt" sz="half" idx="10"/>
          </p:nvPr>
        </p:nvSpPr>
        <p:spPr>
          <a:xfrm>
            <a:off x="701041" y="6356350"/>
            <a:ext cx="2945673" cy="365125"/>
          </a:xfrm>
          <a:prstGeom prst="rect">
            <a:avLst/>
          </a:prstGeom>
        </p:spPr>
        <p:txBody>
          <a:bodyPr/>
          <a:lstStyle>
            <a:lvl1pPr>
              <a:defRPr sz="900">
                <a:solidFill>
                  <a:schemeClr val="bg2">
                    <a:lumMod val="75000"/>
                  </a:schemeClr>
                </a:solidFill>
              </a:defRPr>
            </a:lvl1pPr>
          </a:lstStyle>
          <a:p>
            <a:r>
              <a:rPr lang="en-US"/>
              <a:t>May 2024</a:t>
            </a:r>
            <a:endParaRPr lang="en-US" dirty="0"/>
          </a:p>
        </p:txBody>
      </p:sp>
      <p:sp>
        <p:nvSpPr>
          <p:cNvPr id="5" name="Footer Placeholder 4">
            <a:extLst>
              <a:ext uri="{FF2B5EF4-FFF2-40B4-BE49-F238E27FC236}">
                <a16:creationId xmlns:a16="http://schemas.microsoft.com/office/drawing/2014/main" id="{195E1A46-AA19-2721-F71A-9C3C6C9C6C5B}"/>
              </a:ext>
            </a:extLst>
          </p:cNvPr>
          <p:cNvSpPr>
            <a:spLocks noGrp="1"/>
          </p:cNvSpPr>
          <p:nvPr>
            <p:ph type="ftr" sz="quarter" idx="11"/>
          </p:nvPr>
        </p:nvSpPr>
        <p:spPr>
          <a:xfrm>
            <a:off x="3673929" y="6356350"/>
            <a:ext cx="4909455" cy="365125"/>
          </a:xfrm>
        </p:spPr>
        <p:txBody>
          <a:bodyPr/>
          <a:lstStyle>
            <a:lvl1pPr>
              <a:defRPr sz="900">
                <a:solidFill>
                  <a:schemeClr val="bg2">
                    <a:lumMod val="75000"/>
                  </a:schemeClr>
                </a:solidFill>
              </a:defRPr>
            </a:lvl1p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78960648-310A-A19D-9B36-686912465677}"/>
              </a:ext>
            </a:extLst>
          </p:cNvPr>
          <p:cNvSpPr>
            <a:spLocks noGrp="1"/>
          </p:cNvSpPr>
          <p:nvPr>
            <p:ph type="sldNum" sz="quarter" idx="12"/>
          </p:nvPr>
        </p:nvSpPr>
        <p:spPr/>
        <p:txBody>
          <a:bodyPr/>
          <a:lstStyle>
            <a:lvl1pPr>
              <a:defRPr>
                <a:solidFill>
                  <a:schemeClr val="bg2">
                    <a:lumMod val="75000"/>
                  </a:schemeClr>
                </a:solidFill>
              </a:defRPr>
            </a:lvl1pPr>
          </a:lstStyle>
          <a:p>
            <a:fld id="{79F31F10-1257-482C-8051-E7DF71AF7482}" type="slidenum">
              <a:rPr lang="en-US" smtClean="0"/>
              <a:pPr/>
              <a:t>‹#›</a:t>
            </a:fld>
            <a:endParaRPr lang="en-US" dirty="0"/>
          </a:p>
        </p:txBody>
      </p:sp>
    </p:spTree>
    <p:extLst>
      <p:ext uri="{BB962C8B-B14F-4D97-AF65-F5344CB8AC3E}">
        <p14:creationId xmlns:p14="http://schemas.microsoft.com/office/powerpoint/2010/main" val="218212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A129-CF37-481C-B1D9-E0A5A1049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2F19D0-C61B-A467-7C28-AA5800CF0C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9CEC9D-955A-7ADA-F78D-F8F2496F91DE}"/>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0F6E921C-C897-F82C-8E70-B6B6C86D484C}"/>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2F913126-D81E-5110-427D-7230BD4FBED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995823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9B8B6-5054-2EE0-4341-FB0AD02C95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C0A6AC-8971-D61D-BFAD-65804E7881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79081-FE20-BAE0-8711-B5ABC037FC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F0D932-1F32-73EB-C5AF-533967B8A41E}"/>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309B2630-30D3-D02B-8311-CF43D947B56E}"/>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0BE4CED6-A2BA-2994-6475-CD32629A6FB0}"/>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44460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70E4-EB72-97A2-0C89-C2CB90679D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FF2795-F82C-DB7A-C675-2C7640FF37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0E739E-5005-2934-70A9-FD52364E31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65E470-BA09-32D5-3E2F-7AE72964C2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77BD06-30B8-2707-C5F1-3D6FD22347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CF9A30-8C76-34D7-AC3C-6AABBC25CB2C}"/>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8" name="Footer Placeholder 7">
            <a:extLst>
              <a:ext uri="{FF2B5EF4-FFF2-40B4-BE49-F238E27FC236}">
                <a16:creationId xmlns:a16="http://schemas.microsoft.com/office/drawing/2014/main" id="{A574F68E-A413-026A-D2E6-2D261FBAE55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9" name="Slide Number Placeholder 8">
            <a:extLst>
              <a:ext uri="{FF2B5EF4-FFF2-40B4-BE49-F238E27FC236}">
                <a16:creationId xmlns:a16="http://schemas.microsoft.com/office/drawing/2014/main" id="{1173697F-1EAF-EB1E-569D-308780E765A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95729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D13F-5AE8-E4CE-6D4F-204EC8EDCA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BC95A6-31D3-83BE-249C-ED7E99E4CF63}"/>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4" name="Footer Placeholder 3">
            <a:extLst>
              <a:ext uri="{FF2B5EF4-FFF2-40B4-BE49-F238E27FC236}">
                <a16:creationId xmlns:a16="http://schemas.microsoft.com/office/drawing/2014/main" id="{78F07686-D23F-4EE3-2113-9146F3C2207A}"/>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9EFDE9CE-7633-7E4D-F18B-48CCC1843494}"/>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70803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CF34C6-75A2-8DD3-54CE-31885AE0C89A}"/>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3" name="Footer Placeholder 2">
            <a:extLst>
              <a:ext uri="{FF2B5EF4-FFF2-40B4-BE49-F238E27FC236}">
                <a16:creationId xmlns:a16="http://schemas.microsoft.com/office/drawing/2014/main" id="{8D77DB1D-4BD5-7F7F-2AC7-A878478ECF2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4" name="Slide Number Placeholder 3">
            <a:extLst>
              <a:ext uri="{FF2B5EF4-FFF2-40B4-BE49-F238E27FC236}">
                <a16:creationId xmlns:a16="http://schemas.microsoft.com/office/drawing/2014/main" id="{614EDFA8-C864-2FE2-CECA-2803B5EA79C2}"/>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074659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922B9-B09C-740F-0797-16A712DD8E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CC2503-6E1F-9805-4BE0-AC259BB0A0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B3F9BD-3EB3-0267-25E0-E56C54143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D3012E-F752-8000-CEF3-591105BCBF81}"/>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A4B4DA94-9E47-FCD4-B200-A8B67D28A508}"/>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F43E84BF-59E1-8CFB-8DC2-6EAB502AB726}"/>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612163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DC19-5518-9975-64E9-6258CC40D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CBBE9-3695-57BF-CB5A-2367E973CF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C031F8-CCA9-0B2E-B963-BE34E3E4E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153C6E-CDF4-5DB7-1B57-320507149E97}"/>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77DFB577-CFEE-2427-9F35-18CCE59AD2E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DA52AA35-91B0-0A4F-F0AE-950C1773CB4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485006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1B9D65-2F0A-D977-CB7E-62303FBAA695}"/>
              </a:ext>
            </a:extLst>
          </p:cNvPr>
          <p:cNvSpPr>
            <a:spLocks noGrp="1"/>
          </p:cNvSpPr>
          <p:nvPr>
            <p:ph type="title"/>
          </p:nvPr>
        </p:nvSpPr>
        <p:spPr>
          <a:xfrm>
            <a:off x="838200" y="365126"/>
            <a:ext cx="10515600" cy="4186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7C98E2-E09E-D3D6-C94A-3946C6C2BDD5}"/>
              </a:ext>
            </a:extLst>
          </p:cNvPr>
          <p:cNvSpPr>
            <a:spLocks noGrp="1"/>
          </p:cNvSpPr>
          <p:nvPr>
            <p:ph type="body" idx="1"/>
          </p:nvPr>
        </p:nvSpPr>
        <p:spPr>
          <a:xfrm>
            <a:off x="838200" y="972457"/>
            <a:ext cx="10515600" cy="52045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95CB2B4-7E9E-C006-BA0B-EE302AF06403}"/>
              </a:ext>
            </a:extLst>
          </p:cNvPr>
          <p:cNvSpPr>
            <a:spLocks noGrp="1"/>
          </p:cNvSpPr>
          <p:nvPr>
            <p:ph type="ftr" sz="quarter" idx="3"/>
          </p:nvPr>
        </p:nvSpPr>
        <p:spPr>
          <a:xfrm>
            <a:off x="3255539" y="6381523"/>
            <a:ext cx="5164514" cy="365125"/>
          </a:xfrm>
          <a:prstGeom prst="rect">
            <a:avLst/>
          </a:prstGeom>
        </p:spPr>
        <p:txBody>
          <a:bodyPr vert="horz" lIns="91440" tIns="45720" rIns="91440" bIns="45720" rtlCol="0" anchor="ctr"/>
          <a:lstStyle>
            <a:lvl1pPr algn="ctr">
              <a:defRPr sz="900">
                <a:solidFill>
                  <a:srgbClr val="858585"/>
                </a:solidFill>
              </a:defRPr>
            </a:lvl1pPr>
          </a:lstStyle>
          <a:p>
            <a:r>
              <a:rPr lang="en-US" dirty="0"/>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D93C1CC3-EB6F-EC01-AC34-AEC39E17D9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82000"/>
                  </a:schemeClr>
                </a:solidFill>
              </a:defRPr>
            </a:lvl1pPr>
          </a:lstStyle>
          <a:p>
            <a:r>
              <a:rPr lang="en-US" sz="900" dirty="0">
                <a:solidFill>
                  <a:srgbClr val="858585"/>
                </a:solidFill>
              </a:rPr>
              <a:t> May 2024 | </a:t>
            </a:r>
            <a:fld id="{79F31F10-1257-482C-8051-E7DF71AF7482}" type="slidenum">
              <a:rPr lang="en-US" smtClean="0">
                <a:solidFill>
                  <a:schemeClr val="bg2">
                    <a:lumMod val="25000"/>
                  </a:schemeClr>
                </a:solidFill>
              </a:rPr>
              <a:pPr/>
              <a:t>‹#›</a:t>
            </a:fld>
            <a:endParaRPr lang="en-US" dirty="0">
              <a:solidFill>
                <a:schemeClr val="bg2">
                  <a:lumMod val="25000"/>
                </a:schemeClr>
              </a:solidFill>
            </a:endParaRPr>
          </a:p>
        </p:txBody>
      </p:sp>
      <p:grpSp>
        <p:nvGrpSpPr>
          <p:cNvPr id="7" name="Group 6">
            <a:extLst>
              <a:ext uri="{FF2B5EF4-FFF2-40B4-BE49-F238E27FC236}">
                <a16:creationId xmlns:a16="http://schemas.microsoft.com/office/drawing/2014/main" id="{805A2625-3CCC-A070-948B-7DD19A89C08F}"/>
              </a:ext>
            </a:extLst>
          </p:cNvPr>
          <p:cNvGrpSpPr>
            <a:grpSpLocks noChangeAspect="1"/>
          </p:cNvGrpSpPr>
          <p:nvPr userDrawn="1"/>
        </p:nvGrpSpPr>
        <p:grpSpPr>
          <a:xfrm>
            <a:off x="838200" y="6356350"/>
            <a:ext cx="2226793" cy="365760"/>
            <a:chOff x="508601" y="5974260"/>
            <a:chExt cx="3726888" cy="640080"/>
          </a:xfrm>
        </p:grpSpPr>
        <p:pic>
          <p:nvPicPr>
            <p:cNvPr id="8" name="Picture 2" descr="Canvas by Instructure">
              <a:extLst>
                <a:ext uri="{FF2B5EF4-FFF2-40B4-BE49-F238E27FC236}">
                  <a16:creationId xmlns:a16="http://schemas.microsoft.com/office/drawing/2014/main" id="{A8F37A66-F70B-9ABD-AF84-D9AE2D71A74F}"/>
                </a:ext>
              </a:extLst>
            </p:cNvPr>
            <p:cNvPicPr>
              <a:picLocks noChangeAspect="1" noChangeArrowheads="1"/>
            </p:cNvPicPr>
            <p:nvPr/>
          </p:nvPicPr>
          <p:blipFill rotWithShape="1">
            <a:blip r:embed="rId13">
              <a:biLevel thresh="25000"/>
              <a:alphaModFix amt="48000"/>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University Branding and Identity Guidelines">
              <a:extLst>
                <a:ext uri="{FF2B5EF4-FFF2-40B4-BE49-F238E27FC236}">
                  <a16:creationId xmlns:a16="http://schemas.microsoft.com/office/drawing/2014/main" id="{AF8A2820-94F6-2C30-7857-0324CFCECB5E}"/>
                </a:ext>
              </a:extLst>
            </p:cNvPr>
            <p:cNvPicPr>
              <a:picLocks noChangeAspect="1" noChangeArrowheads="1"/>
            </p:cNvPicPr>
            <p:nvPr/>
          </p:nvPicPr>
          <p:blipFill>
            <a:blip r:embed="rId15">
              <a:biLevel thresh="75000"/>
              <a:alphaModFix amt="48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20239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3" Type="http://schemas.openxmlformats.org/officeDocument/2006/relationships/image" Target="../media/image29.svg"/><Relationship Id="rId18" Type="http://schemas.openxmlformats.org/officeDocument/2006/relationships/image" Target="../media/image34.png"/><Relationship Id="rId26" Type="http://schemas.openxmlformats.org/officeDocument/2006/relationships/image" Target="../media/image42.png"/><Relationship Id="rId39" Type="http://schemas.openxmlformats.org/officeDocument/2006/relationships/image" Target="../media/image55.svg"/><Relationship Id="rId21" Type="http://schemas.openxmlformats.org/officeDocument/2006/relationships/image" Target="../media/image37.svg"/><Relationship Id="rId34" Type="http://schemas.openxmlformats.org/officeDocument/2006/relationships/image" Target="../media/image50.png"/><Relationship Id="rId7" Type="http://schemas.openxmlformats.org/officeDocument/2006/relationships/image" Target="../media/image23.svg"/><Relationship Id="rId2" Type="http://schemas.openxmlformats.org/officeDocument/2006/relationships/image" Target="../media/image18.png"/><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svg"/><Relationship Id="rId41" Type="http://schemas.openxmlformats.org/officeDocument/2006/relationships/image" Target="../media/image57.sv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svg"/><Relationship Id="rId24" Type="http://schemas.openxmlformats.org/officeDocument/2006/relationships/image" Target="../media/image40.png"/><Relationship Id="rId32" Type="http://schemas.openxmlformats.org/officeDocument/2006/relationships/image" Target="../media/image48.png"/><Relationship Id="rId37" Type="http://schemas.openxmlformats.org/officeDocument/2006/relationships/image" Target="../media/image53.svg"/><Relationship Id="rId40" Type="http://schemas.openxmlformats.org/officeDocument/2006/relationships/image" Target="../media/image56.png"/><Relationship Id="rId5" Type="http://schemas.openxmlformats.org/officeDocument/2006/relationships/image" Target="../media/image21.svg"/><Relationship Id="rId15" Type="http://schemas.openxmlformats.org/officeDocument/2006/relationships/image" Target="../media/image31.svg"/><Relationship Id="rId23" Type="http://schemas.openxmlformats.org/officeDocument/2006/relationships/image" Target="../media/image39.svg"/><Relationship Id="rId28" Type="http://schemas.openxmlformats.org/officeDocument/2006/relationships/image" Target="../media/image44.png"/><Relationship Id="rId36" Type="http://schemas.openxmlformats.org/officeDocument/2006/relationships/image" Target="../media/image52.png"/><Relationship Id="rId10" Type="http://schemas.openxmlformats.org/officeDocument/2006/relationships/image" Target="../media/image26.png"/><Relationship Id="rId19" Type="http://schemas.openxmlformats.org/officeDocument/2006/relationships/image" Target="../media/image35.svg"/><Relationship Id="rId31" Type="http://schemas.openxmlformats.org/officeDocument/2006/relationships/image" Target="../media/image47.sv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svg"/><Relationship Id="rId30" Type="http://schemas.openxmlformats.org/officeDocument/2006/relationships/image" Target="../media/image46.png"/><Relationship Id="rId35" Type="http://schemas.openxmlformats.org/officeDocument/2006/relationships/image" Target="../media/image51.svg"/><Relationship Id="rId8" Type="http://schemas.openxmlformats.org/officeDocument/2006/relationships/image" Target="../media/image24.png"/><Relationship Id="rId3" Type="http://schemas.openxmlformats.org/officeDocument/2006/relationships/image" Target="../media/image19.svg"/><Relationship Id="rId12" Type="http://schemas.openxmlformats.org/officeDocument/2006/relationships/image" Target="../media/image28.png"/><Relationship Id="rId17" Type="http://schemas.openxmlformats.org/officeDocument/2006/relationships/image" Target="../media/image33.svg"/><Relationship Id="rId25" Type="http://schemas.openxmlformats.org/officeDocument/2006/relationships/image" Target="../media/image41.svg"/><Relationship Id="rId33" Type="http://schemas.openxmlformats.org/officeDocument/2006/relationships/image" Target="../media/image49.svg"/><Relationship Id="rId38"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ikeszumski/AgProject3"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github.com/jbondAI/" TargetMode="External"/><Relationship Id="rId4" Type="http://schemas.openxmlformats.org/officeDocument/2006/relationships/hyperlink" Target="https://github.com/mikeszumsk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field of green plants&#10;&#10;Description automatically generated">
            <a:extLst>
              <a:ext uri="{FF2B5EF4-FFF2-40B4-BE49-F238E27FC236}">
                <a16:creationId xmlns:a16="http://schemas.microsoft.com/office/drawing/2014/main" id="{FA3A57E4-21E4-7318-0F81-1637369EA194}"/>
              </a:ext>
            </a:extLst>
          </p:cNvPr>
          <p:cNvPicPr>
            <a:picLocks noChangeAspect="1"/>
          </p:cNvPicPr>
          <p:nvPr/>
        </p:nvPicPr>
        <p:blipFill rotWithShape="1">
          <a:blip r:embed="rId2">
            <a:extLst>
              <a:ext uri="{28A0092B-C50C-407E-A947-70E740481C1C}">
                <a14:useLocalDpi xmlns:a14="http://schemas.microsoft.com/office/drawing/2010/main" val="0"/>
              </a:ext>
            </a:extLst>
          </a:blip>
          <a:srcRect t="38278" b="25801"/>
          <a:stretch/>
        </p:blipFill>
        <p:spPr>
          <a:xfrm>
            <a:off x="0" y="1"/>
            <a:ext cx="12728013" cy="6858000"/>
          </a:xfrm>
          <a:prstGeom prst="rect">
            <a:avLst/>
          </a:prstGeom>
        </p:spPr>
      </p:pic>
      <p:sp>
        <p:nvSpPr>
          <p:cNvPr id="20" name="TextBox 19">
            <a:extLst>
              <a:ext uri="{FF2B5EF4-FFF2-40B4-BE49-F238E27FC236}">
                <a16:creationId xmlns:a16="http://schemas.microsoft.com/office/drawing/2014/main" id="{1E2DA2EE-7F87-286B-81D9-4113D913B7E6}"/>
              </a:ext>
            </a:extLst>
          </p:cNvPr>
          <p:cNvSpPr txBox="1"/>
          <p:nvPr/>
        </p:nvSpPr>
        <p:spPr>
          <a:xfrm>
            <a:off x="9001125" y="136525"/>
            <a:ext cx="2799471" cy="369332"/>
          </a:xfrm>
          <a:prstGeom prst="rect">
            <a:avLst/>
          </a:prstGeom>
          <a:noFill/>
        </p:spPr>
        <p:txBody>
          <a:bodyPr wrap="square" rtlCol="0">
            <a:spAutoFit/>
          </a:bodyPr>
          <a:lstStyle/>
          <a:p>
            <a:pPr algn="r"/>
            <a:r>
              <a:rPr lang="en-US" b="1" dirty="0">
                <a:solidFill>
                  <a:srgbClr val="FF0000"/>
                </a:solidFill>
              </a:rPr>
              <a:t>WORKING DRAFT</a:t>
            </a:r>
          </a:p>
        </p:txBody>
      </p:sp>
      <p:pic>
        <p:nvPicPr>
          <p:cNvPr id="30" name="Picture 29">
            <a:extLst>
              <a:ext uri="{FF2B5EF4-FFF2-40B4-BE49-F238E27FC236}">
                <a16:creationId xmlns:a16="http://schemas.microsoft.com/office/drawing/2014/main" id="{432359D1-8895-C744-437D-285E2AD622F6}"/>
              </a:ext>
            </a:extLst>
          </p:cNvPr>
          <p:cNvPicPr>
            <a:picLocks noChangeAspect="1"/>
          </p:cNvPicPr>
          <p:nvPr/>
        </p:nvPicPr>
        <p:blipFill>
          <a:blip r:embed="rId3">
            <a:alphaModFix amt="48000"/>
            <a:duotone>
              <a:prstClr val="black"/>
              <a:schemeClr val="tx2">
                <a:tint val="45000"/>
                <a:satMod val="400000"/>
              </a:schemeClr>
            </a:duotone>
          </a:blip>
          <a:srcRect r="2508"/>
          <a:stretch>
            <a:fillRect/>
          </a:stretch>
        </p:blipFill>
        <p:spPr>
          <a:xfrm>
            <a:off x="2714827" y="1666216"/>
            <a:ext cx="9898886" cy="4052512"/>
          </a:xfrm>
          <a:custGeom>
            <a:avLst/>
            <a:gdLst>
              <a:gd name="connsiteX0" fmla="*/ 0 w 7916787"/>
              <a:gd name="connsiteY0" fmla="*/ 0 h 3241059"/>
              <a:gd name="connsiteX1" fmla="*/ 7916787 w 7916787"/>
              <a:gd name="connsiteY1" fmla="*/ 0 h 3241059"/>
              <a:gd name="connsiteX2" fmla="*/ 7916787 w 7916787"/>
              <a:gd name="connsiteY2" fmla="*/ 3241059 h 3241059"/>
              <a:gd name="connsiteX3" fmla="*/ 0 w 7916787"/>
              <a:gd name="connsiteY3" fmla="*/ 3241059 h 3241059"/>
              <a:gd name="connsiteX4" fmla="*/ 0 w 7916787"/>
              <a:gd name="connsiteY4" fmla="*/ 0 h 3241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787" h="3241059">
                <a:moveTo>
                  <a:pt x="0" y="0"/>
                </a:moveTo>
                <a:lnTo>
                  <a:pt x="7916787" y="0"/>
                </a:lnTo>
                <a:lnTo>
                  <a:pt x="7916787" y="3241059"/>
                </a:lnTo>
                <a:lnTo>
                  <a:pt x="0" y="3241059"/>
                </a:lnTo>
                <a:lnTo>
                  <a:pt x="0" y="0"/>
                </a:lnTo>
                <a:close/>
              </a:path>
            </a:pathLst>
          </a:custGeom>
        </p:spPr>
      </p:pic>
      <p:sp>
        <p:nvSpPr>
          <p:cNvPr id="31" name="Rectangle 30">
            <a:extLst>
              <a:ext uri="{FF2B5EF4-FFF2-40B4-BE49-F238E27FC236}">
                <a16:creationId xmlns:a16="http://schemas.microsoft.com/office/drawing/2014/main" id="{8515D058-4DBF-1507-B168-43E0197ACFC4}"/>
              </a:ext>
            </a:extLst>
          </p:cNvPr>
          <p:cNvSpPr/>
          <p:nvPr/>
        </p:nvSpPr>
        <p:spPr>
          <a:xfrm>
            <a:off x="23340" y="4579456"/>
            <a:ext cx="12704673" cy="2278544"/>
          </a:xfrm>
          <a:prstGeom prst="rect">
            <a:avLst/>
          </a:prstGeom>
          <a:gradFill flip="none" rotWithShape="1">
            <a:gsLst>
              <a:gs pos="55000">
                <a:schemeClr val="tx1">
                  <a:alpha val="54000"/>
                </a:schemeClr>
              </a:gs>
              <a:gs pos="1000">
                <a:schemeClr val="tx1">
                  <a:lumMod val="95000"/>
                  <a:lumOff val="5000"/>
                  <a:alpha val="88000"/>
                </a:schemeClr>
              </a:gs>
              <a:gs pos="100000">
                <a:schemeClr val="tx1">
                  <a:lumMod val="95000"/>
                  <a:lumOff val="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 name="Subtitle 2">
            <a:extLst>
              <a:ext uri="{FF2B5EF4-FFF2-40B4-BE49-F238E27FC236}">
                <a16:creationId xmlns:a16="http://schemas.microsoft.com/office/drawing/2014/main" id="{97B40291-2497-9A25-4376-D070518C8F4B}"/>
              </a:ext>
            </a:extLst>
          </p:cNvPr>
          <p:cNvSpPr>
            <a:spLocks noGrp="1"/>
          </p:cNvSpPr>
          <p:nvPr>
            <p:ph type="subTitle" idx="1"/>
          </p:nvPr>
        </p:nvSpPr>
        <p:spPr>
          <a:xfrm>
            <a:off x="480751" y="4825145"/>
            <a:ext cx="3726888" cy="692150"/>
          </a:xfrm>
        </p:spPr>
        <p:txBody>
          <a:bodyPr>
            <a:normAutofit/>
          </a:bodyPr>
          <a:lstStyle/>
          <a:p>
            <a:pPr algn="l"/>
            <a:r>
              <a:rPr lang="en-US" sz="1800" b="1" dirty="0">
                <a:solidFill>
                  <a:schemeClr val="bg1"/>
                </a:solidFill>
              </a:rPr>
              <a:t>2024 AI BOOTCAMP  </a:t>
            </a:r>
            <a:r>
              <a:rPr lang="en-US" sz="1800" dirty="0">
                <a:solidFill>
                  <a:schemeClr val="bg1"/>
                </a:solidFill>
              </a:rPr>
              <a:t>| PROJECT 3</a:t>
            </a:r>
          </a:p>
        </p:txBody>
      </p:sp>
      <p:sp>
        <p:nvSpPr>
          <p:cNvPr id="6" name="TextBox 5">
            <a:extLst>
              <a:ext uri="{FF2B5EF4-FFF2-40B4-BE49-F238E27FC236}">
                <a16:creationId xmlns:a16="http://schemas.microsoft.com/office/drawing/2014/main" id="{4D954648-0CAF-A9DC-5830-CA2461A7A48A}"/>
              </a:ext>
            </a:extLst>
          </p:cNvPr>
          <p:cNvSpPr txBox="1"/>
          <p:nvPr/>
        </p:nvSpPr>
        <p:spPr>
          <a:xfrm>
            <a:off x="465252" y="5150905"/>
            <a:ext cx="3542555" cy="276999"/>
          </a:xfrm>
          <a:prstGeom prst="rect">
            <a:avLst/>
          </a:prstGeom>
          <a:noFill/>
        </p:spPr>
        <p:txBody>
          <a:bodyPr wrap="square">
            <a:spAutoFit/>
          </a:bodyPr>
          <a:lstStyle/>
          <a:p>
            <a:pPr algn="l"/>
            <a:r>
              <a:rPr lang="en-US" sz="1200" dirty="0">
                <a:solidFill>
                  <a:schemeClr val="bg1"/>
                </a:solidFill>
              </a:rPr>
              <a:t>CONTRIBUTORS: Mike </a:t>
            </a:r>
            <a:r>
              <a:rPr lang="en-US" sz="1200" dirty="0" err="1">
                <a:solidFill>
                  <a:schemeClr val="bg1"/>
                </a:solidFill>
              </a:rPr>
              <a:t>Szumski</a:t>
            </a:r>
            <a:r>
              <a:rPr lang="en-US" sz="1200" dirty="0">
                <a:solidFill>
                  <a:schemeClr val="bg1"/>
                </a:solidFill>
              </a:rPr>
              <a:t> and Jamie Bond</a:t>
            </a:r>
          </a:p>
        </p:txBody>
      </p:sp>
      <p:grpSp>
        <p:nvGrpSpPr>
          <p:cNvPr id="17" name="Group 16">
            <a:extLst>
              <a:ext uri="{FF2B5EF4-FFF2-40B4-BE49-F238E27FC236}">
                <a16:creationId xmlns:a16="http://schemas.microsoft.com/office/drawing/2014/main" id="{96231A26-1323-48E4-A786-1F90CF6A4510}"/>
              </a:ext>
            </a:extLst>
          </p:cNvPr>
          <p:cNvGrpSpPr/>
          <p:nvPr/>
        </p:nvGrpSpPr>
        <p:grpSpPr>
          <a:xfrm>
            <a:off x="465252" y="5809074"/>
            <a:ext cx="3726888" cy="640080"/>
            <a:chOff x="508601" y="5974260"/>
            <a:chExt cx="3726888" cy="640080"/>
          </a:xfrm>
        </p:grpSpPr>
        <p:pic>
          <p:nvPicPr>
            <p:cNvPr id="1026" name="Picture 2" descr="Canvas by Instructure">
              <a:extLst>
                <a:ext uri="{FF2B5EF4-FFF2-40B4-BE49-F238E27FC236}">
                  <a16:creationId xmlns:a16="http://schemas.microsoft.com/office/drawing/2014/main" id="{E31E606C-1D15-3971-0B46-858550949926}"/>
                </a:ext>
              </a:extLst>
            </p:cNvPr>
            <p:cNvPicPr>
              <a:picLocks noChangeAspect="1" noChangeArrowheads="1"/>
            </p:cNvPicPr>
            <p:nvPr/>
          </p:nvPicPr>
          <p:blipFill rotWithShape="1">
            <a:blip r:embed="rId4">
              <a:lum bright="70000" contrast="-70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Branding and Identity Guidelines">
              <a:extLst>
                <a:ext uri="{FF2B5EF4-FFF2-40B4-BE49-F238E27FC236}">
                  <a16:creationId xmlns:a16="http://schemas.microsoft.com/office/drawing/2014/main" id="{AA710F9F-4AF3-9570-EFF1-A4870A167635}"/>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E329A12A-DB02-A0EC-77F5-1D73C6323F26}"/>
              </a:ext>
            </a:extLst>
          </p:cNvPr>
          <p:cNvSpPr>
            <a:spLocks noGrp="1"/>
          </p:cNvSpPr>
          <p:nvPr>
            <p:ph type="ctrTitle"/>
          </p:nvPr>
        </p:nvSpPr>
        <p:spPr>
          <a:xfrm>
            <a:off x="6885427" y="1983564"/>
            <a:ext cx="3288476" cy="2278544"/>
          </a:xfrm>
        </p:spPr>
        <p:txBody>
          <a:bodyPr>
            <a:normAutofit fontScale="90000"/>
          </a:bodyPr>
          <a:lstStyle/>
          <a:p>
            <a:pPr algn="l"/>
            <a:r>
              <a:rPr lang="en-US" sz="2800" dirty="0">
                <a:solidFill>
                  <a:schemeClr val="bg1"/>
                </a:solidFill>
              </a:rPr>
              <a:t>Planning for the</a:t>
            </a:r>
            <a:br>
              <a:rPr lang="en-US" sz="2800" dirty="0">
                <a:solidFill>
                  <a:schemeClr val="bg1"/>
                </a:solidFill>
              </a:rPr>
            </a:br>
            <a:r>
              <a:rPr lang="en-US" sz="3600" b="1" dirty="0">
                <a:solidFill>
                  <a:srgbClr val="CCCC00"/>
                </a:solidFill>
                <a:effectLst>
                  <a:outerShdw blurRad="38100" dist="38100" dir="2700000" algn="tl">
                    <a:srgbClr val="000000">
                      <a:alpha val="43137"/>
                    </a:srgbClr>
                  </a:outerShdw>
                </a:effectLst>
              </a:rPr>
              <a:t>Impacts of Climate Change</a:t>
            </a:r>
            <a:br>
              <a:rPr lang="en-US" sz="2800" dirty="0">
                <a:solidFill>
                  <a:schemeClr val="bg1"/>
                </a:solidFill>
              </a:rPr>
            </a:br>
            <a:r>
              <a:rPr lang="en-US" sz="2800" dirty="0">
                <a:solidFill>
                  <a:schemeClr val="bg1"/>
                </a:solidFill>
              </a:rPr>
              <a:t>on North Carolina’s Agricultural Sector</a:t>
            </a:r>
          </a:p>
        </p:txBody>
      </p:sp>
    </p:spTree>
    <p:extLst>
      <p:ext uri="{BB962C8B-B14F-4D97-AF65-F5344CB8AC3E}">
        <p14:creationId xmlns:p14="http://schemas.microsoft.com/office/powerpoint/2010/main" val="3222306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478E-81F3-D229-A83A-5B5EC37298A3}"/>
              </a:ext>
            </a:extLst>
          </p:cNvPr>
          <p:cNvSpPr>
            <a:spLocks noGrp="1"/>
          </p:cNvSpPr>
          <p:nvPr>
            <p:ph type="title"/>
          </p:nvPr>
        </p:nvSpPr>
        <p:spPr/>
        <p:txBody>
          <a:bodyPr>
            <a:normAutofit fontScale="90000"/>
          </a:bodyPr>
          <a:lstStyle/>
          <a:p>
            <a:r>
              <a:rPr lang="en-US" dirty="0"/>
              <a:t>Place holder</a:t>
            </a:r>
          </a:p>
        </p:txBody>
      </p:sp>
      <p:pic>
        <p:nvPicPr>
          <p:cNvPr id="9" name="Content Placeholder 8" descr="A screenshot of a computer screen&#10;&#10;Description automatically generated">
            <a:extLst>
              <a:ext uri="{FF2B5EF4-FFF2-40B4-BE49-F238E27FC236}">
                <a16:creationId xmlns:a16="http://schemas.microsoft.com/office/drawing/2014/main" id="{DADB6053-CF02-1C01-93F9-2E1635E6D0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2052" y="633186"/>
            <a:ext cx="7540942" cy="4103914"/>
          </a:xfrm>
        </p:spPr>
      </p:pic>
      <p:sp>
        <p:nvSpPr>
          <p:cNvPr id="4" name="Footer Placeholder 3">
            <a:extLst>
              <a:ext uri="{FF2B5EF4-FFF2-40B4-BE49-F238E27FC236}">
                <a16:creationId xmlns:a16="http://schemas.microsoft.com/office/drawing/2014/main" id="{49C27036-73E7-7E87-80C2-6A1F2CB7BA67}"/>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7221C47B-F124-E1B6-BC33-2151223104B2}"/>
              </a:ext>
            </a:extLst>
          </p:cNvPr>
          <p:cNvSpPr>
            <a:spLocks noGrp="1"/>
          </p:cNvSpPr>
          <p:nvPr>
            <p:ph type="sldNum" sz="quarter" idx="12"/>
          </p:nvPr>
        </p:nvSpPr>
        <p:spPr/>
        <p:txBody>
          <a:bodyPr/>
          <a:lstStyle/>
          <a:p>
            <a:fld id="{79F31F10-1257-482C-8051-E7DF71AF7482}" type="slidenum">
              <a:rPr lang="en-US" smtClean="0"/>
              <a:pPr/>
              <a:t>10</a:t>
            </a:fld>
            <a:endParaRPr lang="en-US" dirty="0"/>
          </a:p>
        </p:txBody>
      </p:sp>
      <p:pic>
        <p:nvPicPr>
          <p:cNvPr id="10" name="Picture 9">
            <a:extLst>
              <a:ext uri="{FF2B5EF4-FFF2-40B4-BE49-F238E27FC236}">
                <a16:creationId xmlns:a16="http://schemas.microsoft.com/office/drawing/2014/main" id="{AEC5ADDF-1647-C282-F636-916A29EEBB25}"/>
              </a:ext>
            </a:extLst>
          </p:cNvPr>
          <p:cNvPicPr>
            <a:picLocks noChangeAspect="1"/>
          </p:cNvPicPr>
          <p:nvPr/>
        </p:nvPicPr>
        <p:blipFill>
          <a:blip r:embed="rId3"/>
          <a:stretch>
            <a:fillRect/>
          </a:stretch>
        </p:blipFill>
        <p:spPr>
          <a:xfrm>
            <a:off x="7238641" y="2836636"/>
            <a:ext cx="4410507" cy="3519714"/>
          </a:xfrm>
          <a:prstGeom prst="rect">
            <a:avLst/>
          </a:prstGeom>
        </p:spPr>
      </p:pic>
    </p:spTree>
    <p:extLst>
      <p:ext uri="{BB962C8B-B14F-4D97-AF65-F5344CB8AC3E}">
        <p14:creationId xmlns:p14="http://schemas.microsoft.com/office/powerpoint/2010/main" val="2323337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478E-81F3-D229-A83A-5B5EC37298A3}"/>
              </a:ext>
            </a:extLst>
          </p:cNvPr>
          <p:cNvSpPr>
            <a:spLocks noGrp="1"/>
          </p:cNvSpPr>
          <p:nvPr>
            <p:ph type="title"/>
          </p:nvPr>
        </p:nvSpPr>
        <p:spPr/>
        <p:txBody>
          <a:bodyPr>
            <a:normAutofit fontScale="90000"/>
          </a:bodyPr>
          <a:lstStyle/>
          <a:p>
            <a:r>
              <a:rPr lang="en-US" dirty="0"/>
              <a:t>Precipitation and </a:t>
            </a:r>
            <a:r>
              <a:rPr lang="en-US"/>
              <a:t>Temperature Data Source</a:t>
            </a:r>
            <a:endParaRPr lang="en-US" dirty="0"/>
          </a:p>
        </p:txBody>
      </p:sp>
      <p:sp>
        <p:nvSpPr>
          <p:cNvPr id="4" name="Footer Placeholder 3">
            <a:extLst>
              <a:ext uri="{FF2B5EF4-FFF2-40B4-BE49-F238E27FC236}">
                <a16:creationId xmlns:a16="http://schemas.microsoft.com/office/drawing/2014/main" id="{49C27036-73E7-7E87-80C2-6A1F2CB7BA67}"/>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7221C47B-F124-E1B6-BC33-2151223104B2}"/>
              </a:ext>
            </a:extLst>
          </p:cNvPr>
          <p:cNvSpPr>
            <a:spLocks noGrp="1"/>
          </p:cNvSpPr>
          <p:nvPr>
            <p:ph type="sldNum" sz="quarter" idx="12"/>
          </p:nvPr>
        </p:nvSpPr>
        <p:spPr/>
        <p:txBody>
          <a:bodyPr/>
          <a:lstStyle/>
          <a:p>
            <a:fld id="{79F31F10-1257-482C-8051-E7DF71AF7482}" type="slidenum">
              <a:rPr lang="en-US" smtClean="0"/>
              <a:pPr/>
              <a:t>11</a:t>
            </a:fld>
            <a:endParaRPr lang="en-US" dirty="0"/>
          </a:p>
        </p:txBody>
      </p:sp>
      <p:pic>
        <p:nvPicPr>
          <p:cNvPr id="12" name="Picture 11">
            <a:extLst>
              <a:ext uri="{FF2B5EF4-FFF2-40B4-BE49-F238E27FC236}">
                <a16:creationId xmlns:a16="http://schemas.microsoft.com/office/drawing/2014/main" id="{6C8F8E5C-5CF5-5601-CB15-76495AE59FEE}"/>
              </a:ext>
            </a:extLst>
          </p:cNvPr>
          <p:cNvPicPr>
            <a:picLocks noChangeAspect="1"/>
          </p:cNvPicPr>
          <p:nvPr/>
        </p:nvPicPr>
        <p:blipFill>
          <a:blip r:embed="rId2"/>
          <a:stretch>
            <a:fillRect/>
          </a:stretch>
        </p:blipFill>
        <p:spPr>
          <a:xfrm>
            <a:off x="542544" y="967807"/>
            <a:ext cx="4670178" cy="5204507"/>
          </a:xfrm>
          <a:prstGeom prst="rect">
            <a:avLst/>
          </a:prstGeom>
        </p:spPr>
      </p:pic>
      <p:sp>
        <p:nvSpPr>
          <p:cNvPr id="14" name="TextBox 13">
            <a:extLst>
              <a:ext uri="{FF2B5EF4-FFF2-40B4-BE49-F238E27FC236}">
                <a16:creationId xmlns:a16="http://schemas.microsoft.com/office/drawing/2014/main" id="{D160917D-6B4B-6591-8B96-B2C7F9124749}"/>
              </a:ext>
            </a:extLst>
          </p:cNvPr>
          <p:cNvSpPr txBox="1"/>
          <p:nvPr/>
        </p:nvSpPr>
        <p:spPr>
          <a:xfrm>
            <a:off x="6800304" y="1900535"/>
            <a:ext cx="3566160" cy="1200329"/>
          </a:xfrm>
          <a:prstGeom prst="rect">
            <a:avLst/>
          </a:prstGeom>
          <a:noFill/>
        </p:spPr>
        <p:txBody>
          <a:bodyPr wrap="square">
            <a:spAutoFit/>
          </a:bodyPr>
          <a:lstStyle/>
          <a:p>
            <a:r>
              <a:rPr lang="en-US" dirty="0"/>
              <a:t>https://public.tableau.com/app/profile/north.carolina.state.climate.office/viz/SEClimateTrendAnalysisTool/TrendAnalysisTool</a:t>
            </a:r>
          </a:p>
        </p:txBody>
      </p:sp>
      <p:pic>
        <p:nvPicPr>
          <p:cNvPr id="6" name="Picture 5">
            <a:extLst>
              <a:ext uri="{FF2B5EF4-FFF2-40B4-BE49-F238E27FC236}">
                <a16:creationId xmlns:a16="http://schemas.microsoft.com/office/drawing/2014/main" id="{3D2FC20D-6312-431F-84E5-3191F8EB8018}"/>
              </a:ext>
            </a:extLst>
          </p:cNvPr>
          <p:cNvPicPr>
            <a:picLocks noChangeAspect="1"/>
          </p:cNvPicPr>
          <p:nvPr/>
        </p:nvPicPr>
        <p:blipFill>
          <a:blip r:embed="rId3"/>
          <a:stretch>
            <a:fillRect/>
          </a:stretch>
        </p:blipFill>
        <p:spPr>
          <a:xfrm>
            <a:off x="7109103" y="3664206"/>
            <a:ext cx="4571557" cy="2341079"/>
          </a:xfrm>
          <a:prstGeom prst="rect">
            <a:avLst/>
          </a:prstGeom>
        </p:spPr>
      </p:pic>
    </p:spTree>
    <p:extLst>
      <p:ext uri="{BB962C8B-B14F-4D97-AF65-F5344CB8AC3E}">
        <p14:creationId xmlns:p14="http://schemas.microsoft.com/office/powerpoint/2010/main" val="1967254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7D14E-D499-1151-FC44-D048E630F5BE}"/>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0B9D606-4BBB-CBFE-7DF2-A92CE2089A20}"/>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993DE928-1AA3-0418-9324-9787211E4D9C}"/>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245E5B53-8757-DCBE-AA21-A1E0AAF6384F}"/>
              </a:ext>
            </a:extLst>
          </p:cNvPr>
          <p:cNvSpPr>
            <a:spLocks noGrp="1"/>
          </p:cNvSpPr>
          <p:nvPr>
            <p:ph type="sldNum" sz="quarter" idx="12"/>
          </p:nvPr>
        </p:nvSpPr>
        <p:spPr/>
        <p:txBody>
          <a:bodyPr/>
          <a:lstStyle/>
          <a:p>
            <a:fld id="{79F31F10-1257-482C-8051-E7DF71AF7482}" type="slidenum">
              <a:rPr lang="en-US" smtClean="0"/>
              <a:pPr/>
              <a:t>12</a:t>
            </a:fld>
            <a:endParaRPr lang="en-US" dirty="0"/>
          </a:p>
        </p:txBody>
      </p:sp>
      <p:pic>
        <p:nvPicPr>
          <p:cNvPr id="11" name="Picture 10">
            <a:extLst>
              <a:ext uri="{FF2B5EF4-FFF2-40B4-BE49-F238E27FC236}">
                <a16:creationId xmlns:a16="http://schemas.microsoft.com/office/drawing/2014/main" id="{EE7996C6-C052-C453-3E4A-28EEA0011544}"/>
              </a:ext>
            </a:extLst>
          </p:cNvPr>
          <p:cNvPicPr>
            <a:picLocks noChangeAspect="1"/>
          </p:cNvPicPr>
          <p:nvPr/>
        </p:nvPicPr>
        <p:blipFill>
          <a:blip r:embed="rId2"/>
          <a:stretch>
            <a:fillRect/>
          </a:stretch>
        </p:blipFill>
        <p:spPr>
          <a:xfrm>
            <a:off x="3444935" y="0"/>
            <a:ext cx="5302129" cy="6858000"/>
          </a:xfrm>
          <a:prstGeom prst="rect">
            <a:avLst/>
          </a:prstGeom>
        </p:spPr>
      </p:pic>
      <p:sp>
        <p:nvSpPr>
          <p:cNvPr id="13" name="TextBox 12">
            <a:extLst>
              <a:ext uri="{FF2B5EF4-FFF2-40B4-BE49-F238E27FC236}">
                <a16:creationId xmlns:a16="http://schemas.microsoft.com/office/drawing/2014/main" id="{0CDC4B77-5FD6-AAF6-D32C-3BCCD6DB205D}"/>
              </a:ext>
            </a:extLst>
          </p:cNvPr>
          <p:cNvSpPr txBox="1"/>
          <p:nvPr/>
        </p:nvSpPr>
        <p:spPr>
          <a:xfrm>
            <a:off x="3048802" y="2638737"/>
            <a:ext cx="6097604" cy="1200329"/>
          </a:xfrm>
          <a:prstGeom prst="rect">
            <a:avLst/>
          </a:prstGeom>
          <a:noFill/>
        </p:spPr>
        <p:txBody>
          <a:bodyPr wrap="square">
            <a:spAutoFit/>
          </a:bodyPr>
          <a:lstStyle/>
          <a:p>
            <a:r>
              <a:rPr lang="en-US" dirty="0"/>
              <a:t>https://cals.ncsu.edu/agricultural-and-resource-economics/wp-content/uploads/sites/46/2017/07/AgricultureAgribusinessReport-2023-digital.pdf</a:t>
            </a:r>
          </a:p>
        </p:txBody>
      </p:sp>
    </p:spTree>
    <p:extLst>
      <p:ext uri="{BB962C8B-B14F-4D97-AF65-F5344CB8AC3E}">
        <p14:creationId xmlns:p14="http://schemas.microsoft.com/office/powerpoint/2010/main" val="3622763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 name="Graphic 91" descr="Agriculture with solid fill">
            <a:extLst>
              <a:ext uri="{FF2B5EF4-FFF2-40B4-BE49-F238E27FC236}">
                <a16:creationId xmlns:a16="http://schemas.microsoft.com/office/drawing/2014/main" id="{C0923BDF-19EF-99E0-54F4-232B93CAC2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32993" y="4867204"/>
            <a:ext cx="1050656" cy="1050656"/>
          </a:xfrm>
          <a:prstGeom prst="rect">
            <a:avLst/>
          </a:prstGeom>
        </p:spPr>
      </p:pic>
      <p:grpSp>
        <p:nvGrpSpPr>
          <p:cNvPr id="169" name="Group 168">
            <a:extLst>
              <a:ext uri="{FF2B5EF4-FFF2-40B4-BE49-F238E27FC236}">
                <a16:creationId xmlns:a16="http://schemas.microsoft.com/office/drawing/2014/main" id="{49AE0B0C-A7A1-6623-E254-AD604D017F53}"/>
              </a:ext>
            </a:extLst>
          </p:cNvPr>
          <p:cNvGrpSpPr/>
          <p:nvPr/>
        </p:nvGrpSpPr>
        <p:grpSpPr>
          <a:xfrm>
            <a:off x="189473" y="4755944"/>
            <a:ext cx="4240260" cy="1491710"/>
            <a:chOff x="255716" y="1648769"/>
            <a:chExt cx="4240260" cy="1491710"/>
          </a:xfrm>
        </p:grpSpPr>
        <p:sp>
          <p:nvSpPr>
            <p:cNvPr id="170" name="Rectangle 169">
              <a:extLst>
                <a:ext uri="{FF2B5EF4-FFF2-40B4-BE49-F238E27FC236}">
                  <a16:creationId xmlns:a16="http://schemas.microsoft.com/office/drawing/2014/main" id="{CD2DC3B8-2CA8-69A1-5DEC-732C79156389}"/>
                </a:ext>
              </a:extLst>
            </p:cNvPr>
            <p:cNvSpPr/>
            <p:nvPr/>
          </p:nvSpPr>
          <p:spPr>
            <a:xfrm>
              <a:off x="255716" y="1648769"/>
              <a:ext cx="4240260" cy="149171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lowchart: Stored Data 170">
              <a:extLst>
                <a:ext uri="{FF2B5EF4-FFF2-40B4-BE49-F238E27FC236}">
                  <a16:creationId xmlns:a16="http://schemas.microsoft.com/office/drawing/2014/main" id="{8FA653B0-B6A3-B760-6C72-BDA8C002E8AE}"/>
                </a:ext>
              </a:extLst>
            </p:cNvPr>
            <p:cNvSpPr/>
            <p:nvPr/>
          </p:nvSpPr>
          <p:spPr>
            <a:xfrm>
              <a:off x="530228" y="2285357"/>
              <a:ext cx="1361622" cy="693281"/>
            </a:xfrm>
            <a:prstGeom prst="flowChartOnlineStorage">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Financial</a:t>
              </a:r>
            </a:p>
            <a:p>
              <a:pPr algn="ctr"/>
              <a:r>
                <a:rPr lang="en-US" sz="1100" dirty="0">
                  <a:solidFill>
                    <a:schemeClr val="bg1"/>
                  </a:solidFill>
                </a:rPr>
                <a:t>Trends   ($)</a:t>
              </a:r>
            </a:p>
          </p:txBody>
        </p:sp>
        <p:cxnSp>
          <p:nvCxnSpPr>
            <p:cNvPr id="174" name="Straight Arrow Connector 15">
              <a:extLst>
                <a:ext uri="{FF2B5EF4-FFF2-40B4-BE49-F238E27FC236}">
                  <a16:creationId xmlns:a16="http://schemas.microsoft.com/office/drawing/2014/main" id="{C2E8388A-B39F-07DB-0361-755E1EB686A9}"/>
                </a:ext>
              </a:extLst>
            </p:cNvPr>
            <p:cNvCxnSpPr>
              <a:cxnSpLocks/>
              <a:stCxn id="171" idx="3"/>
              <a:endCxn id="9" idx="2"/>
            </p:cNvCxnSpPr>
            <p:nvPr/>
          </p:nvCxnSpPr>
          <p:spPr>
            <a:xfrm flipV="1">
              <a:off x="1664913" y="1913172"/>
              <a:ext cx="2305037" cy="718826"/>
            </a:xfrm>
            <a:prstGeom prst="bentConnector2">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6" name="TextBox 175">
              <a:extLst>
                <a:ext uri="{FF2B5EF4-FFF2-40B4-BE49-F238E27FC236}">
                  <a16:creationId xmlns:a16="http://schemas.microsoft.com/office/drawing/2014/main" id="{C2EC22E9-C0CF-67C4-7321-A3426B48DF1F}"/>
                </a:ext>
              </a:extLst>
            </p:cNvPr>
            <p:cNvSpPr txBox="1"/>
            <p:nvPr/>
          </p:nvSpPr>
          <p:spPr>
            <a:xfrm>
              <a:off x="2299922" y="2074606"/>
              <a:ext cx="1266825" cy="484748"/>
            </a:xfrm>
            <a:prstGeom prst="rect">
              <a:avLst/>
            </a:prstGeom>
            <a:noFill/>
          </p:spPr>
          <p:txBody>
            <a:bodyPr wrap="square" lIns="0" tIns="0" rIns="0" bIns="0" rtlCol="0">
              <a:spAutoFit/>
            </a:bodyPr>
            <a:lstStyle/>
            <a:p>
              <a:r>
                <a:rPr lang="en-US" sz="1050" dirty="0"/>
                <a:t>TARGETS</a:t>
              </a:r>
            </a:p>
            <a:p>
              <a:pPr marL="111125" indent="-111125">
                <a:buFont typeface="Arial" panose="020B0604020202020204" pitchFamily="34" charset="0"/>
                <a:buChar char="•"/>
              </a:pPr>
              <a:r>
                <a:rPr lang="en-US" sz="1050" dirty="0"/>
                <a:t>Seed Costs</a:t>
              </a:r>
            </a:p>
            <a:p>
              <a:pPr marL="111125" indent="-111125">
                <a:buFont typeface="Arial" panose="020B0604020202020204" pitchFamily="34" charset="0"/>
                <a:buChar char="•"/>
              </a:pPr>
              <a:r>
                <a:rPr lang="en-US" sz="1050" dirty="0"/>
                <a:t>Commodity Pricing</a:t>
              </a:r>
            </a:p>
          </p:txBody>
        </p:sp>
        <p:sp>
          <p:nvSpPr>
            <p:cNvPr id="177" name="TextBox 176">
              <a:extLst>
                <a:ext uri="{FF2B5EF4-FFF2-40B4-BE49-F238E27FC236}">
                  <a16:creationId xmlns:a16="http://schemas.microsoft.com/office/drawing/2014/main" id="{576490D2-D939-AA6F-37B0-C7FA29155904}"/>
                </a:ext>
              </a:extLst>
            </p:cNvPr>
            <p:cNvSpPr txBox="1"/>
            <p:nvPr/>
          </p:nvSpPr>
          <p:spPr>
            <a:xfrm>
              <a:off x="3135967" y="2897847"/>
              <a:ext cx="1161403" cy="161583"/>
            </a:xfrm>
            <a:prstGeom prst="rect">
              <a:avLst/>
            </a:prstGeom>
            <a:noFill/>
          </p:spPr>
          <p:txBody>
            <a:bodyPr wrap="square" lIns="0" tIns="0" bIns="0" rtlCol="0">
              <a:spAutoFit/>
            </a:bodyPr>
            <a:lstStyle/>
            <a:p>
              <a:r>
                <a:rPr lang="en-US" sz="1050" dirty="0">
                  <a:solidFill>
                    <a:schemeClr val="bg1">
                      <a:lumMod val="65000"/>
                    </a:schemeClr>
                  </a:solidFill>
                </a:rPr>
                <a:t>MODEL TRAINING</a:t>
              </a:r>
            </a:p>
          </p:txBody>
        </p:sp>
      </p:grpSp>
      <p:grpSp>
        <p:nvGrpSpPr>
          <p:cNvPr id="168" name="Group 167">
            <a:extLst>
              <a:ext uri="{FF2B5EF4-FFF2-40B4-BE49-F238E27FC236}">
                <a16:creationId xmlns:a16="http://schemas.microsoft.com/office/drawing/2014/main" id="{956D4744-3ABE-EEEE-2F74-49095A21B2A4}"/>
              </a:ext>
            </a:extLst>
          </p:cNvPr>
          <p:cNvGrpSpPr/>
          <p:nvPr/>
        </p:nvGrpSpPr>
        <p:grpSpPr>
          <a:xfrm>
            <a:off x="257313" y="810272"/>
            <a:ext cx="4240260" cy="2204968"/>
            <a:chOff x="257313" y="810272"/>
            <a:chExt cx="4240260" cy="2204968"/>
          </a:xfrm>
        </p:grpSpPr>
        <p:sp>
          <p:nvSpPr>
            <p:cNvPr id="88" name="Rectangle 87">
              <a:extLst>
                <a:ext uri="{FF2B5EF4-FFF2-40B4-BE49-F238E27FC236}">
                  <a16:creationId xmlns:a16="http://schemas.microsoft.com/office/drawing/2014/main" id="{FE1EEEBE-BE9B-8B2A-140B-DA2220C12499}"/>
                </a:ext>
              </a:extLst>
            </p:cNvPr>
            <p:cNvSpPr/>
            <p:nvPr/>
          </p:nvSpPr>
          <p:spPr>
            <a:xfrm>
              <a:off x="257313" y="810272"/>
              <a:ext cx="4240260" cy="220496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Stored Data 2">
              <a:extLst>
                <a:ext uri="{FF2B5EF4-FFF2-40B4-BE49-F238E27FC236}">
                  <a16:creationId xmlns:a16="http://schemas.microsoft.com/office/drawing/2014/main" id="{801E835D-4D7E-FCE0-0470-1AAD3D99E4AC}"/>
                </a:ext>
              </a:extLst>
            </p:cNvPr>
            <p:cNvSpPr/>
            <p:nvPr/>
          </p:nvSpPr>
          <p:spPr>
            <a:xfrm>
              <a:off x="451554" y="1799359"/>
              <a:ext cx="1361622" cy="693281"/>
            </a:xfrm>
            <a:prstGeom prst="flowChartOnlineStorage">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Agricultural </a:t>
              </a:r>
            </a:p>
            <a:p>
              <a:pPr algn="ctr"/>
              <a:r>
                <a:rPr lang="en-US" sz="1100" dirty="0">
                  <a:solidFill>
                    <a:schemeClr val="bg1"/>
                  </a:solidFill>
                </a:rPr>
                <a:t>Data (Ag)</a:t>
              </a:r>
            </a:p>
          </p:txBody>
        </p:sp>
        <p:sp>
          <p:nvSpPr>
            <p:cNvPr id="6" name="Flowchart: Stored Data 5">
              <a:extLst>
                <a:ext uri="{FF2B5EF4-FFF2-40B4-BE49-F238E27FC236}">
                  <a16:creationId xmlns:a16="http://schemas.microsoft.com/office/drawing/2014/main" id="{93D69420-7FA7-5847-C21A-C7253AD0F3A0}"/>
                </a:ext>
              </a:extLst>
            </p:cNvPr>
            <p:cNvSpPr/>
            <p:nvPr/>
          </p:nvSpPr>
          <p:spPr>
            <a:xfrm>
              <a:off x="435496" y="969177"/>
              <a:ext cx="1434162" cy="693281"/>
            </a:xfrm>
            <a:prstGeom prst="flowChartOnlineStorage">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Seasonal </a:t>
              </a:r>
            </a:p>
            <a:p>
              <a:pPr algn="ctr"/>
              <a:r>
                <a:rPr lang="en-US" sz="1100" dirty="0">
                  <a:solidFill>
                    <a:schemeClr val="bg1"/>
                  </a:solidFill>
                </a:rPr>
                <a:t>Weather Data</a:t>
              </a:r>
            </a:p>
            <a:p>
              <a:pPr algn="ctr"/>
              <a:r>
                <a:rPr lang="en-US" sz="1100" dirty="0">
                  <a:solidFill>
                    <a:schemeClr val="bg1"/>
                  </a:solidFill>
                </a:rPr>
                <a:t>(</a:t>
              </a:r>
              <a:r>
                <a:rPr lang="en-US" sz="1100" dirty="0" err="1">
                  <a:solidFill>
                    <a:schemeClr val="bg1"/>
                  </a:solidFill>
                </a:rPr>
                <a:t>Wx</a:t>
              </a:r>
              <a:r>
                <a:rPr lang="en-US" sz="1100" dirty="0">
                  <a:solidFill>
                    <a:schemeClr val="bg1"/>
                  </a:solidFill>
                </a:rPr>
                <a:t>)</a:t>
              </a:r>
            </a:p>
          </p:txBody>
        </p:sp>
        <p:cxnSp>
          <p:nvCxnSpPr>
            <p:cNvPr id="20" name="Straight Arrow Connector 15">
              <a:extLst>
                <a:ext uri="{FF2B5EF4-FFF2-40B4-BE49-F238E27FC236}">
                  <a16:creationId xmlns:a16="http://schemas.microsoft.com/office/drawing/2014/main" id="{AFCD9846-8F3C-9E04-444C-0CED8451BA73}"/>
                </a:ext>
              </a:extLst>
            </p:cNvPr>
            <p:cNvCxnSpPr>
              <a:cxnSpLocks/>
              <a:stCxn id="6" idx="3"/>
            </p:cNvCxnSpPr>
            <p:nvPr/>
          </p:nvCxnSpPr>
          <p:spPr>
            <a:xfrm>
              <a:off x="1630631" y="1315818"/>
              <a:ext cx="2690286" cy="1096761"/>
            </a:xfrm>
            <a:prstGeom prst="bentConnector3">
              <a:avLst>
                <a:gd name="adj1" fmla="val 100228"/>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15">
              <a:extLst>
                <a:ext uri="{FF2B5EF4-FFF2-40B4-BE49-F238E27FC236}">
                  <a16:creationId xmlns:a16="http://schemas.microsoft.com/office/drawing/2014/main" id="{1A7D913F-0EA5-9C4F-5400-BE67FAAC781F}"/>
                </a:ext>
              </a:extLst>
            </p:cNvPr>
            <p:cNvCxnSpPr>
              <a:cxnSpLocks/>
              <a:stCxn id="3" idx="3"/>
            </p:cNvCxnSpPr>
            <p:nvPr/>
          </p:nvCxnSpPr>
          <p:spPr>
            <a:xfrm>
              <a:off x="1586239" y="2146000"/>
              <a:ext cx="1918009" cy="266579"/>
            </a:xfrm>
            <a:prstGeom prst="bentConnector3">
              <a:avLst>
                <a:gd name="adj1" fmla="val 100323"/>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3086BAF5-B145-9E75-5054-FDA4CD5248AF}"/>
                </a:ext>
              </a:extLst>
            </p:cNvPr>
            <p:cNvSpPr txBox="1"/>
            <p:nvPr/>
          </p:nvSpPr>
          <p:spPr>
            <a:xfrm>
              <a:off x="2992253" y="1334725"/>
              <a:ext cx="1161403" cy="484748"/>
            </a:xfrm>
            <a:prstGeom prst="rect">
              <a:avLst/>
            </a:prstGeom>
            <a:noFill/>
          </p:spPr>
          <p:txBody>
            <a:bodyPr wrap="square" lIns="0" tIns="0" bIns="0" rtlCol="0">
              <a:spAutoFit/>
            </a:bodyPr>
            <a:lstStyle/>
            <a:p>
              <a:r>
                <a:rPr lang="en-US" sz="1050" dirty="0"/>
                <a:t>FEATURES</a:t>
              </a:r>
            </a:p>
            <a:p>
              <a:pPr marL="111125" indent="-111125">
                <a:buFont typeface="Arial" panose="020B0604020202020204" pitchFamily="34" charset="0"/>
                <a:buChar char="•"/>
              </a:pPr>
              <a:r>
                <a:rPr lang="en-US" sz="1050" dirty="0"/>
                <a:t>Temperature</a:t>
              </a:r>
            </a:p>
            <a:p>
              <a:pPr marL="111125" indent="-111125">
                <a:buFont typeface="Arial" panose="020B0604020202020204" pitchFamily="34" charset="0"/>
                <a:buChar char="•"/>
              </a:pPr>
              <a:r>
                <a:rPr lang="en-US" sz="1050" dirty="0"/>
                <a:t>Precipitation</a:t>
              </a:r>
            </a:p>
          </p:txBody>
        </p:sp>
        <p:sp>
          <p:nvSpPr>
            <p:cNvPr id="83" name="TextBox 82">
              <a:extLst>
                <a:ext uri="{FF2B5EF4-FFF2-40B4-BE49-F238E27FC236}">
                  <a16:creationId xmlns:a16="http://schemas.microsoft.com/office/drawing/2014/main" id="{4B421871-48F2-CC53-117A-B7984A40C14F}"/>
                </a:ext>
              </a:extLst>
            </p:cNvPr>
            <p:cNvSpPr txBox="1"/>
            <p:nvPr/>
          </p:nvSpPr>
          <p:spPr>
            <a:xfrm>
              <a:off x="1975388" y="2183280"/>
              <a:ext cx="1266825" cy="646331"/>
            </a:xfrm>
            <a:prstGeom prst="rect">
              <a:avLst/>
            </a:prstGeom>
            <a:noFill/>
          </p:spPr>
          <p:txBody>
            <a:bodyPr wrap="square" lIns="0" tIns="0" rIns="0" bIns="0" rtlCol="0">
              <a:spAutoFit/>
            </a:bodyPr>
            <a:lstStyle/>
            <a:p>
              <a:r>
                <a:rPr lang="en-US" sz="1050" dirty="0"/>
                <a:t>TARGETS</a:t>
              </a:r>
            </a:p>
            <a:p>
              <a:pPr marL="111125" indent="-111125">
                <a:buFont typeface="Arial" panose="020B0604020202020204" pitchFamily="34" charset="0"/>
                <a:buChar char="•"/>
              </a:pPr>
              <a:r>
                <a:rPr lang="en-US" sz="1050" dirty="0"/>
                <a:t>Corn Yields</a:t>
              </a:r>
            </a:p>
            <a:p>
              <a:pPr marL="111125" indent="-111125">
                <a:buFont typeface="Arial" panose="020B0604020202020204" pitchFamily="34" charset="0"/>
                <a:buChar char="•"/>
              </a:pPr>
              <a:r>
                <a:rPr lang="en-US" sz="1050" dirty="0"/>
                <a:t>[Crop] Yields</a:t>
              </a:r>
            </a:p>
            <a:p>
              <a:pPr marL="111125" indent="-111125">
                <a:buFont typeface="Arial" panose="020B0604020202020204" pitchFamily="34" charset="0"/>
                <a:buChar char="•"/>
              </a:pPr>
              <a:r>
                <a:rPr lang="en-US" sz="1050" dirty="0"/>
                <a:t>[Crop] Yields</a:t>
              </a:r>
            </a:p>
          </p:txBody>
        </p:sp>
        <p:sp>
          <p:nvSpPr>
            <p:cNvPr id="149" name="TextBox 148">
              <a:extLst>
                <a:ext uri="{FF2B5EF4-FFF2-40B4-BE49-F238E27FC236}">
                  <a16:creationId xmlns:a16="http://schemas.microsoft.com/office/drawing/2014/main" id="{C7656AE1-85F2-B397-0307-AE414AC4CC7D}"/>
                </a:ext>
              </a:extLst>
            </p:cNvPr>
            <p:cNvSpPr txBox="1"/>
            <p:nvPr/>
          </p:nvSpPr>
          <p:spPr>
            <a:xfrm>
              <a:off x="403925" y="2736605"/>
              <a:ext cx="1161403" cy="161583"/>
            </a:xfrm>
            <a:prstGeom prst="rect">
              <a:avLst/>
            </a:prstGeom>
            <a:noFill/>
          </p:spPr>
          <p:txBody>
            <a:bodyPr wrap="square" lIns="0" tIns="0" bIns="0" rtlCol="0">
              <a:spAutoFit/>
            </a:bodyPr>
            <a:lstStyle/>
            <a:p>
              <a:r>
                <a:rPr lang="en-US" sz="1050" dirty="0">
                  <a:solidFill>
                    <a:schemeClr val="bg1">
                      <a:lumMod val="65000"/>
                    </a:schemeClr>
                  </a:solidFill>
                </a:rPr>
                <a:t>MODEL TRAINING</a:t>
              </a:r>
            </a:p>
          </p:txBody>
        </p:sp>
      </p:grpSp>
      <p:sp>
        <p:nvSpPr>
          <p:cNvPr id="2" name="Title 1">
            <a:extLst>
              <a:ext uri="{FF2B5EF4-FFF2-40B4-BE49-F238E27FC236}">
                <a16:creationId xmlns:a16="http://schemas.microsoft.com/office/drawing/2014/main" id="{236FCB4D-3F3D-3476-5404-FE636677A0E9}"/>
              </a:ext>
            </a:extLst>
          </p:cNvPr>
          <p:cNvSpPr>
            <a:spLocks noGrp="1"/>
          </p:cNvSpPr>
          <p:nvPr>
            <p:ph type="title"/>
          </p:nvPr>
        </p:nvSpPr>
        <p:spPr/>
        <p:txBody>
          <a:bodyPr>
            <a:normAutofit fontScale="90000"/>
          </a:bodyPr>
          <a:lstStyle/>
          <a:p>
            <a:r>
              <a:rPr lang="en-US" b="1" dirty="0"/>
              <a:t>APPROACH</a:t>
            </a:r>
          </a:p>
        </p:txBody>
      </p:sp>
      <p:sp>
        <p:nvSpPr>
          <p:cNvPr id="4" name="Footer Placeholder 3">
            <a:extLst>
              <a:ext uri="{FF2B5EF4-FFF2-40B4-BE49-F238E27FC236}">
                <a16:creationId xmlns:a16="http://schemas.microsoft.com/office/drawing/2014/main" id="{F7FEAC8F-445B-46CA-3B2E-56975272E7AA}"/>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14CC141E-45FF-84A0-799B-8FF06FFF5424}"/>
              </a:ext>
            </a:extLst>
          </p:cNvPr>
          <p:cNvSpPr>
            <a:spLocks noGrp="1"/>
          </p:cNvSpPr>
          <p:nvPr>
            <p:ph type="sldNum" sz="quarter" idx="12"/>
          </p:nvPr>
        </p:nvSpPr>
        <p:spPr>
          <a:xfrm>
            <a:off x="9118140" y="6329343"/>
            <a:ext cx="2743200" cy="365125"/>
          </a:xfrm>
        </p:spPr>
        <p:txBody>
          <a:bodyPr/>
          <a:lstStyle/>
          <a:p>
            <a:fld id="{79F31F10-1257-482C-8051-E7DF71AF7482}" type="slidenum">
              <a:rPr lang="en-US" smtClean="0"/>
              <a:pPr/>
              <a:t>13</a:t>
            </a:fld>
            <a:endParaRPr lang="en-US" dirty="0"/>
          </a:p>
        </p:txBody>
      </p:sp>
      <p:sp>
        <p:nvSpPr>
          <p:cNvPr id="9" name="Flowchart: Process 8">
            <a:extLst>
              <a:ext uri="{FF2B5EF4-FFF2-40B4-BE49-F238E27FC236}">
                <a16:creationId xmlns:a16="http://schemas.microsoft.com/office/drawing/2014/main" id="{CF248F6D-DDF6-4F8C-93DE-31AA08390B65}"/>
              </a:ext>
            </a:extLst>
          </p:cNvPr>
          <p:cNvSpPr/>
          <p:nvPr/>
        </p:nvSpPr>
        <p:spPr>
          <a:xfrm>
            <a:off x="3057072" y="2412580"/>
            <a:ext cx="1693270" cy="2607767"/>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Agriculture</a:t>
            </a:r>
          </a:p>
          <a:p>
            <a:pPr algn="ctr"/>
            <a:r>
              <a:rPr lang="en-US" sz="1400" b="1" dirty="0">
                <a:solidFill>
                  <a:schemeClr val="tx1"/>
                </a:solidFill>
              </a:rPr>
              <a:t>Prediction </a:t>
            </a:r>
          </a:p>
          <a:p>
            <a:pPr algn="ctr"/>
            <a:r>
              <a:rPr lang="en-US" sz="1400" b="1" dirty="0">
                <a:solidFill>
                  <a:schemeClr val="tx1"/>
                </a:solidFill>
              </a:rPr>
              <a:t>Model</a:t>
            </a:r>
          </a:p>
        </p:txBody>
      </p:sp>
      <p:sp>
        <p:nvSpPr>
          <p:cNvPr id="11" name="Flowchart: Stored Data 10">
            <a:extLst>
              <a:ext uri="{FF2B5EF4-FFF2-40B4-BE49-F238E27FC236}">
                <a16:creationId xmlns:a16="http://schemas.microsoft.com/office/drawing/2014/main" id="{AE93E4A0-023C-6814-DE3B-EA4E3C9E5B30}"/>
              </a:ext>
            </a:extLst>
          </p:cNvPr>
          <p:cNvSpPr/>
          <p:nvPr/>
        </p:nvSpPr>
        <p:spPr>
          <a:xfrm>
            <a:off x="1317288" y="3235162"/>
            <a:ext cx="729341" cy="505505"/>
          </a:xfrm>
          <a:prstGeom prst="flowChartOnlineStorage">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wrap="none" lIns="0" rIns="91440" rtlCol="0" anchor="ctr"/>
          <a:lstStyle/>
          <a:p>
            <a:pPr algn="ctr"/>
            <a:r>
              <a:rPr lang="en-US" sz="1100" dirty="0">
                <a:solidFill>
                  <a:schemeClr val="bg1"/>
                </a:solidFill>
              </a:rPr>
              <a:t>Crop</a:t>
            </a:r>
          </a:p>
          <a:p>
            <a:pPr algn="ctr"/>
            <a:r>
              <a:rPr lang="en-US" sz="1100" dirty="0">
                <a:solidFill>
                  <a:schemeClr val="bg1"/>
                </a:solidFill>
              </a:rPr>
              <a:t>Types</a:t>
            </a:r>
          </a:p>
        </p:txBody>
      </p:sp>
      <p:cxnSp>
        <p:nvCxnSpPr>
          <p:cNvPr id="16" name="Straight Arrow Connector 15">
            <a:extLst>
              <a:ext uri="{FF2B5EF4-FFF2-40B4-BE49-F238E27FC236}">
                <a16:creationId xmlns:a16="http://schemas.microsoft.com/office/drawing/2014/main" id="{7011E686-3869-C56D-2149-179B46F2D98A}"/>
              </a:ext>
            </a:extLst>
          </p:cNvPr>
          <p:cNvCxnSpPr>
            <a:cxnSpLocks/>
          </p:cNvCxnSpPr>
          <p:nvPr/>
        </p:nvCxnSpPr>
        <p:spPr>
          <a:xfrm>
            <a:off x="4765582" y="3429000"/>
            <a:ext cx="13716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15">
            <a:extLst>
              <a:ext uri="{FF2B5EF4-FFF2-40B4-BE49-F238E27FC236}">
                <a16:creationId xmlns:a16="http://schemas.microsoft.com/office/drawing/2014/main" id="{3CD29471-B222-FE7A-5281-8BF0035BE406}"/>
              </a:ext>
            </a:extLst>
          </p:cNvPr>
          <p:cNvCxnSpPr>
            <a:cxnSpLocks/>
            <a:stCxn id="11" idx="3"/>
          </p:cNvCxnSpPr>
          <p:nvPr/>
        </p:nvCxnSpPr>
        <p:spPr>
          <a:xfrm>
            <a:off x="1925072" y="3487915"/>
            <a:ext cx="1139125" cy="12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5">
            <a:extLst>
              <a:ext uri="{FF2B5EF4-FFF2-40B4-BE49-F238E27FC236}">
                <a16:creationId xmlns:a16="http://schemas.microsoft.com/office/drawing/2014/main" id="{82050F08-6BDE-2F27-0956-66CAED9DA644}"/>
              </a:ext>
            </a:extLst>
          </p:cNvPr>
          <p:cNvCxnSpPr>
            <a:cxnSpLocks/>
            <a:stCxn id="146" idx="3"/>
          </p:cNvCxnSpPr>
          <p:nvPr/>
        </p:nvCxnSpPr>
        <p:spPr>
          <a:xfrm flipV="1">
            <a:off x="1948012" y="4069388"/>
            <a:ext cx="11149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6" name="Flowchart: Stored Data 145">
            <a:extLst>
              <a:ext uri="{FF2B5EF4-FFF2-40B4-BE49-F238E27FC236}">
                <a16:creationId xmlns:a16="http://schemas.microsoft.com/office/drawing/2014/main" id="{85878C9E-99B7-E59E-7A66-3D35209851D7}"/>
              </a:ext>
            </a:extLst>
          </p:cNvPr>
          <p:cNvSpPr/>
          <p:nvPr/>
        </p:nvSpPr>
        <p:spPr>
          <a:xfrm>
            <a:off x="1340228" y="3849378"/>
            <a:ext cx="729341" cy="505505"/>
          </a:xfrm>
          <a:prstGeom prst="flowChartOnlineStorage">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wrap="none" lIns="0" rIns="91440" rtlCol="0" anchor="ctr"/>
          <a:lstStyle/>
          <a:p>
            <a:pPr algn="ctr"/>
            <a:r>
              <a:rPr lang="en-US" sz="1100" dirty="0" err="1">
                <a:solidFill>
                  <a:schemeClr val="bg1"/>
                </a:solidFill>
              </a:rPr>
              <a:t>Wx</a:t>
            </a:r>
            <a:endParaRPr lang="en-US" sz="1100" dirty="0">
              <a:solidFill>
                <a:schemeClr val="bg1"/>
              </a:solidFill>
            </a:endParaRPr>
          </a:p>
          <a:p>
            <a:pPr algn="ctr"/>
            <a:r>
              <a:rPr lang="en-US" sz="1100" dirty="0">
                <a:solidFill>
                  <a:schemeClr val="bg1"/>
                </a:solidFill>
              </a:rPr>
              <a:t>Forecast</a:t>
            </a:r>
          </a:p>
        </p:txBody>
      </p:sp>
      <p:sp>
        <p:nvSpPr>
          <p:cNvPr id="161" name="TextBox 160">
            <a:extLst>
              <a:ext uri="{FF2B5EF4-FFF2-40B4-BE49-F238E27FC236}">
                <a16:creationId xmlns:a16="http://schemas.microsoft.com/office/drawing/2014/main" id="{FB7740B5-D1F6-486B-DD05-62F502E68444}"/>
              </a:ext>
            </a:extLst>
          </p:cNvPr>
          <p:cNvSpPr txBox="1"/>
          <p:nvPr/>
        </p:nvSpPr>
        <p:spPr>
          <a:xfrm>
            <a:off x="5136831" y="3237341"/>
            <a:ext cx="598596" cy="323165"/>
          </a:xfrm>
          <a:prstGeom prst="rect">
            <a:avLst/>
          </a:prstGeom>
          <a:solidFill>
            <a:schemeClr val="bg1"/>
          </a:solidFill>
        </p:spPr>
        <p:txBody>
          <a:bodyPr wrap="square" lIns="0" tIns="0" rIns="0" bIns="0" rtlCol="0">
            <a:spAutoFit/>
          </a:bodyPr>
          <a:lstStyle/>
          <a:p>
            <a:pPr algn="ctr"/>
            <a:r>
              <a:rPr lang="en-US" sz="1050" dirty="0"/>
              <a:t>HARVEST</a:t>
            </a:r>
          </a:p>
          <a:p>
            <a:pPr algn="ctr"/>
            <a:r>
              <a:rPr lang="en-US" sz="1050" dirty="0"/>
              <a:t>YIELDS</a:t>
            </a:r>
          </a:p>
        </p:txBody>
      </p:sp>
      <p:sp>
        <p:nvSpPr>
          <p:cNvPr id="67" name="Oval 66">
            <a:extLst>
              <a:ext uri="{FF2B5EF4-FFF2-40B4-BE49-F238E27FC236}">
                <a16:creationId xmlns:a16="http://schemas.microsoft.com/office/drawing/2014/main" id="{C10F6298-D30B-5B60-82B7-D5AAD4C52F17}"/>
              </a:ext>
            </a:extLst>
          </p:cNvPr>
          <p:cNvSpPr/>
          <p:nvPr/>
        </p:nvSpPr>
        <p:spPr>
          <a:xfrm>
            <a:off x="4539076" y="2293758"/>
            <a:ext cx="45720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ML</a:t>
            </a:r>
          </a:p>
        </p:txBody>
      </p:sp>
      <p:sp>
        <p:nvSpPr>
          <p:cNvPr id="162" name="Flowchart: Process 161">
            <a:extLst>
              <a:ext uri="{FF2B5EF4-FFF2-40B4-BE49-F238E27FC236}">
                <a16:creationId xmlns:a16="http://schemas.microsoft.com/office/drawing/2014/main" id="{311A7904-6FD8-F19F-D168-96E35EC4B60C}"/>
              </a:ext>
            </a:extLst>
          </p:cNvPr>
          <p:cNvSpPr/>
          <p:nvPr/>
        </p:nvSpPr>
        <p:spPr>
          <a:xfrm>
            <a:off x="6195465" y="3267238"/>
            <a:ext cx="889228" cy="1083839"/>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Net Benefit</a:t>
            </a:r>
          </a:p>
        </p:txBody>
      </p:sp>
      <p:sp>
        <p:nvSpPr>
          <p:cNvPr id="164" name="Flowchart: Process 163">
            <a:extLst>
              <a:ext uri="{FF2B5EF4-FFF2-40B4-BE49-F238E27FC236}">
                <a16:creationId xmlns:a16="http://schemas.microsoft.com/office/drawing/2014/main" id="{7520AE39-ED25-158A-FDE7-EE26F258F750}"/>
              </a:ext>
            </a:extLst>
          </p:cNvPr>
          <p:cNvSpPr/>
          <p:nvPr/>
        </p:nvSpPr>
        <p:spPr>
          <a:xfrm>
            <a:off x="3146908" y="2589965"/>
            <a:ext cx="1470415" cy="681080"/>
          </a:xfrm>
          <a:prstGeom prst="flowChartProcess">
            <a:avLst/>
          </a:prstGeom>
          <a:solidFill>
            <a:srgbClr val="CCCC00"/>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Harvest Prediction </a:t>
            </a:r>
          </a:p>
          <a:p>
            <a:pPr algn="ctr"/>
            <a:r>
              <a:rPr lang="en-US" sz="1200" b="1" dirty="0">
                <a:solidFill>
                  <a:schemeClr val="tx1"/>
                </a:solidFill>
              </a:rPr>
              <a:t>Model</a:t>
            </a:r>
          </a:p>
        </p:txBody>
      </p:sp>
      <p:sp>
        <p:nvSpPr>
          <p:cNvPr id="166" name="Flowchart: Process 165">
            <a:extLst>
              <a:ext uri="{FF2B5EF4-FFF2-40B4-BE49-F238E27FC236}">
                <a16:creationId xmlns:a16="http://schemas.microsoft.com/office/drawing/2014/main" id="{0CEA97BF-48F1-B041-7BEE-661DDAAABF63}"/>
              </a:ext>
            </a:extLst>
          </p:cNvPr>
          <p:cNvSpPr/>
          <p:nvPr/>
        </p:nvSpPr>
        <p:spPr>
          <a:xfrm>
            <a:off x="3184839" y="4189923"/>
            <a:ext cx="1470415" cy="670614"/>
          </a:xfrm>
          <a:prstGeom prst="flowChartProcess">
            <a:avLst/>
          </a:prstGeom>
          <a:solidFill>
            <a:srgbClr val="CCCC00"/>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Financial Prediction </a:t>
            </a:r>
          </a:p>
          <a:p>
            <a:pPr algn="ctr"/>
            <a:r>
              <a:rPr lang="en-US" sz="1200" b="1" dirty="0">
                <a:solidFill>
                  <a:schemeClr val="tx1"/>
                </a:solidFill>
              </a:rPr>
              <a:t>Model</a:t>
            </a:r>
          </a:p>
        </p:txBody>
      </p:sp>
      <p:cxnSp>
        <p:nvCxnSpPr>
          <p:cNvPr id="10" name="Straight Arrow Connector 9">
            <a:extLst>
              <a:ext uri="{FF2B5EF4-FFF2-40B4-BE49-F238E27FC236}">
                <a16:creationId xmlns:a16="http://schemas.microsoft.com/office/drawing/2014/main" id="{510831D2-4E66-6185-3338-1FF620ECD205}"/>
              </a:ext>
            </a:extLst>
          </p:cNvPr>
          <p:cNvCxnSpPr>
            <a:cxnSpLocks/>
          </p:cNvCxnSpPr>
          <p:nvPr/>
        </p:nvCxnSpPr>
        <p:spPr>
          <a:xfrm>
            <a:off x="4765582" y="3793227"/>
            <a:ext cx="13716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A6AF11B-83AD-5A70-6DCB-97433A14390B}"/>
              </a:ext>
            </a:extLst>
          </p:cNvPr>
          <p:cNvSpPr txBox="1"/>
          <p:nvPr/>
        </p:nvSpPr>
        <p:spPr>
          <a:xfrm>
            <a:off x="5042364" y="3706039"/>
            <a:ext cx="787531" cy="161583"/>
          </a:xfrm>
          <a:prstGeom prst="rect">
            <a:avLst/>
          </a:prstGeom>
          <a:solidFill>
            <a:schemeClr val="bg1"/>
          </a:solidFill>
        </p:spPr>
        <p:txBody>
          <a:bodyPr wrap="square" lIns="0" tIns="0" rIns="0" bIns="0" rtlCol="0">
            <a:spAutoFit/>
          </a:bodyPr>
          <a:lstStyle/>
          <a:p>
            <a:pPr algn="ctr"/>
            <a:r>
              <a:rPr lang="en-US" sz="1050" dirty="0"/>
              <a:t>SEED COSTS</a:t>
            </a:r>
          </a:p>
        </p:txBody>
      </p:sp>
      <p:cxnSp>
        <p:nvCxnSpPr>
          <p:cNvPr id="28" name="Straight Arrow Connector 27">
            <a:extLst>
              <a:ext uri="{FF2B5EF4-FFF2-40B4-BE49-F238E27FC236}">
                <a16:creationId xmlns:a16="http://schemas.microsoft.com/office/drawing/2014/main" id="{DF6C2346-D531-1891-8A87-E47CE00A1C05}"/>
              </a:ext>
            </a:extLst>
          </p:cNvPr>
          <p:cNvCxnSpPr>
            <a:cxnSpLocks/>
          </p:cNvCxnSpPr>
          <p:nvPr/>
        </p:nvCxnSpPr>
        <p:spPr>
          <a:xfrm>
            <a:off x="4765582" y="4171363"/>
            <a:ext cx="13716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AEFA4259-42CE-0385-29F4-4B0918D2664C}"/>
              </a:ext>
            </a:extLst>
          </p:cNvPr>
          <p:cNvSpPr txBox="1"/>
          <p:nvPr/>
        </p:nvSpPr>
        <p:spPr>
          <a:xfrm>
            <a:off x="5042364" y="4009780"/>
            <a:ext cx="787531" cy="323165"/>
          </a:xfrm>
          <a:prstGeom prst="rect">
            <a:avLst/>
          </a:prstGeom>
          <a:solidFill>
            <a:schemeClr val="bg1"/>
          </a:solidFill>
        </p:spPr>
        <p:txBody>
          <a:bodyPr wrap="square" lIns="0" tIns="0" rIns="0" bIns="0" rtlCol="0">
            <a:spAutoFit/>
          </a:bodyPr>
          <a:lstStyle/>
          <a:p>
            <a:pPr algn="ctr"/>
            <a:r>
              <a:rPr lang="en-US" sz="1050" dirty="0"/>
              <a:t>COMMODITY PRICING</a:t>
            </a:r>
          </a:p>
        </p:txBody>
      </p:sp>
      <p:cxnSp>
        <p:nvCxnSpPr>
          <p:cNvPr id="30" name="Straight Arrow Connector 29">
            <a:extLst>
              <a:ext uri="{FF2B5EF4-FFF2-40B4-BE49-F238E27FC236}">
                <a16:creationId xmlns:a16="http://schemas.microsoft.com/office/drawing/2014/main" id="{58F25F8E-9551-3B74-F844-30B3BCA9AE24}"/>
              </a:ext>
            </a:extLst>
          </p:cNvPr>
          <p:cNvCxnSpPr>
            <a:cxnSpLocks/>
          </p:cNvCxnSpPr>
          <p:nvPr/>
        </p:nvCxnSpPr>
        <p:spPr>
          <a:xfrm>
            <a:off x="7140196" y="3582457"/>
            <a:ext cx="18288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85AA16D1-A37C-6722-7EF1-C25B5640A6DD}"/>
              </a:ext>
            </a:extLst>
          </p:cNvPr>
          <p:cNvCxnSpPr>
            <a:cxnSpLocks/>
          </p:cNvCxnSpPr>
          <p:nvPr/>
        </p:nvCxnSpPr>
        <p:spPr>
          <a:xfrm>
            <a:off x="7140196" y="4016696"/>
            <a:ext cx="18288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2FE56E9-4AF4-C596-63C0-0DBF36E63A6C}"/>
              </a:ext>
            </a:extLst>
          </p:cNvPr>
          <p:cNvSpPr txBox="1"/>
          <p:nvPr/>
        </p:nvSpPr>
        <p:spPr>
          <a:xfrm>
            <a:off x="7571849" y="3919578"/>
            <a:ext cx="957967" cy="338554"/>
          </a:xfrm>
          <a:prstGeom prst="rect">
            <a:avLst/>
          </a:prstGeom>
          <a:solidFill>
            <a:schemeClr val="bg1"/>
          </a:solidFill>
        </p:spPr>
        <p:txBody>
          <a:bodyPr wrap="square" lIns="0" tIns="0" rIns="0" bIns="0" rtlCol="0">
            <a:spAutoFit/>
          </a:bodyPr>
          <a:lstStyle/>
          <a:p>
            <a:pPr algn="ctr"/>
            <a:r>
              <a:rPr lang="en-US" sz="1100" dirty="0"/>
              <a:t>CONFIDENCE LEVELS</a:t>
            </a:r>
          </a:p>
        </p:txBody>
      </p:sp>
      <p:sp>
        <p:nvSpPr>
          <p:cNvPr id="42" name="Oval 41">
            <a:extLst>
              <a:ext uri="{FF2B5EF4-FFF2-40B4-BE49-F238E27FC236}">
                <a16:creationId xmlns:a16="http://schemas.microsoft.com/office/drawing/2014/main" id="{14011DB7-A9D6-EE26-D085-607F67FB9C31}"/>
              </a:ext>
            </a:extLst>
          </p:cNvPr>
          <p:cNvSpPr/>
          <p:nvPr/>
        </p:nvSpPr>
        <p:spPr>
          <a:xfrm>
            <a:off x="6888379" y="3052424"/>
            <a:ext cx="45720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DA</a:t>
            </a:r>
          </a:p>
        </p:txBody>
      </p:sp>
      <p:grpSp>
        <p:nvGrpSpPr>
          <p:cNvPr id="73" name="Group 72">
            <a:extLst>
              <a:ext uri="{FF2B5EF4-FFF2-40B4-BE49-F238E27FC236}">
                <a16:creationId xmlns:a16="http://schemas.microsoft.com/office/drawing/2014/main" id="{AF69219E-6EF2-F217-40F6-C3FB36C32EAE}"/>
              </a:ext>
            </a:extLst>
          </p:cNvPr>
          <p:cNvGrpSpPr/>
          <p:nvPr/>
        </p:nvGrpSpPr>
        <p:grpSpPr>
          <a:xfrm>
            <a:off x="8016866" y="1360749"/>
            <a:ext cx="3352962" cy="3059976"/>
            <a:chOff x="8036271" y="826003"/>
            <a:chExt cx="3352962" cy="3059976"/>
          </a:xfrm>
        </p:grpSpPr>
        <p:grpSp>
          <p:nvGrpSpPr>
            <p:cNvPr id="60" name="Group 59">
              <a:extLst>
                <a:ext uri="{FF2B5EF4-FFF2-40B4-BE49-F238E27FC236}">
                  <a16:creationId xmlns:a16="http://schemas.microsoft.com/office/drawing/2014/main" id="{73FFEE2B-B06E-BC9D-B849-EAAC041D508F}"/>
                </a:ext>
              </a:extLst>
            </p:cNvPr>
            <p:cNvGrpSpPr/>
            <p:nvPr/>
          </p:nvGrpSpPr>
          <p:grpSpPr>
            <a:xfrm>
              <a:off x="9898961" y="826003"/>
              <a:ext cx="1490272" cy="1763962"/>
              <a:chOff x="7814551" y="529796"/>
              <a:chExt cx="1490272" cy="1763962"/>
            </a:xfrm>
          </p:grpSpPr>
          <p:sp>
            <p:nvSpPr>
              <p:cNvPr id="61" name="Rectangle 60">
                <a:extLst>
                  <a:ext uri="{FF2B5EF4-FFF2-40B4-BE49-F238E27FC236}">
                    <a16:creationId xmlns:a16="http://schemas.microsoft.com/office/drawing/2014/main" id="{B9EED0FC-8D68-4635-B7BD-4627E3057B65}"/>
                  </a:ext>
                </a:extLst>
              </p:cNvPr>
              <p:cNvSpPr/>
              <p:nvPr/>
            </p:nvSpPr>
            <p:spPr>
              <a:xfrm>
                <a:off x="7814551" y="529796"/>
                <a:ext cx="1490272" cy="176396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Document 61">
                <a:extLst>
                  <a:ext uri="{FF2B5EF4-FFF2-40B4-BE49-F238E27FC236}">
                    <a16:creationId xmlns:a16="http://schemas.microsoft.com/office/drawing/2014/main" id="{B74A9B81-A97F-07D0-F6F6-AA0A50FB6598}"/>
                  </a:ext>
                </a:extLst>
              </p:cNvPr>
              <p:cNvSpPr/>
              <p:nvPr/>
            </p:nvSpPr>
            <p:spPr>
              <a:xfrm>
                <a:off x="8047329" y="805544"/>
                <a:ext cx="819606" cy="529181"/>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Prompts</a:t>
                </a:r>
              </a:p>
            </p:txBody>
          </p:sp>
          <p:sp>
            <p:nvSpPr>
              <p:cNvPr id="63" name="Flowchart: Document 62">
                <a:extLst>
                  <a:ext uri="{FF2B5EF4-FFF2-40B4-BE49-F238E27FC236}">
                    <a16:creationId xmlns:a16="http://schemas.microsoft.com/office/drawing/2014/main" id="{341C0BF6-BDA6-DBEF-5F6F-56E15654AE70}"/>
                  </a:ext>
                </a:extLst>
              </p:cNvPr>
              <p:cNvSpPr/>
              <p:nvPr/>
            </p:nvSpPr>
            <p:spPr>
              <a:xfrm>
                <a:off x="8047329" y="1499395"/>
                <a:ext cx="819606" cy="561976"/>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Parsers</a:t>
                </a:r>
              </a:p>
            </p:txBody>
          </p:sp>
          <p:sp>
            <p:nvSpPr>
              <p:cNvPr id="64" name="TextBox 63">
                <a:extLst>
                  <a:ext uri="{FF2B5EF4-FFF2-40B4-BE49-F238E27FC236}">
                    <a16:creationId xmlns:a16="http://schemas.microsoft.com/office/drawing/2014/main" id="{943AA917-F389-ED59-44DA-CE8144A0E58F}"/>
                  </a:ext>
                </a:extLst>
              </p:cNvPr>
              <p:cNvSpPr txBox="1"/>
              <p:nvPr/>
            </p:nvSpPr>
            <p:spPr>
              <a:xfrm>
                <a:off x="7901828" y="561626"/>
                <a:ext cx="1060358" cy="161583"/>
              </a:xfrm>
              <a:prstGeom prst="rect">
                <a:avLst/>
              </a:prstGeom>
              <a:noFill/>
            </p:spPr>
            <p:txBody>
              <a:bodyPr wrap="square" lIns="0" tIns="0" bIns="0" rtlCol="0">
                <a:spAutoFit/>
              </a:bodyPr>
              <a:lstStyle/>
              <a:p>
                <a:r>
                  <a:rPr lang="en-US" sz="1050" dirty="0">
                    <a:solidFill>
                      <a:schemeClr val="bg1">
                        <a:lumMod val="65000"/>
                      </a:schemeClr>
                    </a:solidFill>
                  </a:rPr>
                  <a:t>CHAINING</a:t>
                </a:r>
              </a:p>
            </p:txBody>
          </p:sp>
        </p:grpSp>
        <p:grpSp>
          <p:nvGrpSpPr>
            <p:cNvPr id="59" name="Group 58">
              <a:extLst>
                <a:ext uri="{FF2B5EF4-FFF2-40B4-BE49-F238E27FC236}">
                  <a16:creationId xmlns:a16="http://schemas.microsoft.com/office/drawing/2014/main" id="{01463804-6CE8-D375-FC72-E5334BE073BE}"/>
                </a:ext>
              </a:extLst>
            </p:cNvPr>
            <p:cNvGrpSpPr/>
            <p:nvPr/>
          </p:nvGrpSpPr>
          <p:grpSpPr>
            <a:xfrm>
              <a:off x="8036271" y="826003"/>
              <a:ext cx="1490272" cy="1763962"/>
              <a:chOff x="7814551" y="529796"/>
              <a:chExt cx="1490272" cy="1763962"/>
            </a:xfrm>
          </p:grpSpPr>
          <p:sp>
            <p:nvSpPr>
              <p:cNvPr id="51" name="Rectangle 50">
                <a:extLst>
                  <a:ext uri="{FF2B5EF4-FFF2-40B4-BE49-F238E27FC236}">
                    <a16:creationId xmlns:a16="http://schemas.microsoft.com/office/drawing/2014/main" id="{348CEC58-1BCA-9A53-990F-8FB15B287D3D}"/>
                  </a:ext>
                </a:extLst>
              </p:cNvPr>
              <p:cNvSpPr/>
              <p:nvPr/>
            </p:nvSpPr>
            <p:spPr>
              <a:xfrm>
                <a:off x="7814551" y="529796"/>
                <a:ext cx="1490272" cy="176396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ocument 32">
                <a:extLst>
                  <a:ext uri="{FF2B5EF4-FFF2-40B4-BE49-F238E27FC236}">
                    <a16:creationId xmlns:a16="http://schemas.microsoft.com/office/drawing/2014/main" id="{B4D39BC6-2DB9-2B88-F43B-38245778FB17}"/>
                  </a:ext>
                </a:extLst>
              </p:cNvPr>
              <p:cNvSpPr/>
              <p:nvPr/>
            </p:nvSpPr>
            <p:spPr>
              <a:xfrm>
                <a:off x="7941282" y="805544"/>
                <a:ext cx="1154018" cy="647451"/>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Disaster</a:t>
                </a:r>
              </a:p>
              <a:p>
                <a:pPr algn="ctr"/>
                <a:r>
                  <a:rPr lang="en-US" sz="1100" dirty="0">
                    <a:solidFill>
                      <a:schemeClr val="bg1"/>
                    </a:solidFill>
                  </a:rPr>
                  <a:t>Assistance </a:t>
                </a:r>
              </a:p>
              <a:p>
                <a:pPr algn="ctr"/>
                <a:r>
                  <a:rPr lang="en-US" sz="1100" dirty="0">
                    <a:solidFill>
                      <a:schemeClr val="bg1"/>
                    </a:solidFill>
                  </a:rPr>
                  <a:t>Program Info</a:t>
                </a:r>
              </a:p>
            </p:txBody>
          </p:sp>
          <p:sp>
            <p:nvSpPr>
              <p:cNvPr id="57" name="Flowchart: Document 56">
                <a:extLst>
                  <a:ext uri="{FF2B5EF4-FFF2-40B4-BE49-F238E27FC236}">
                    <a16:creationId xmlns:a16="http://schemas.microsoft.com/office/drawing/2014/main" id="{46BDF63E-7685-AED2-11A1-A4E1F8C349A6}"/>
                  </a:ext>
                </a:extLst>
              </p:cNvPr>
              <p:cNvSpPr/>
              <p:nvPr/>
            </p:nvSpPr>
            <p:spPr>
              <a:xfrm>
                <a:off x="7941282" y="1518371"/>
                <a:ext cx="1154018" cy="561976"/>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Insurance </a:t>
                </a:r>
              </a:p>
              <a:p>
                <a:pPr algn="ctr"/>
                <a:r>
                  <a:rPr lang="en-US" sz="1100" dirty="0">
                    <a:solidFill>
                      <a:schemeClr val="bg1"/>
                    </a:solidFill>
                  </a:rPr>
                  <a:t>Program Info</a:t>
                </a:r>
              </a:p>
            </p:txBody>
          </p:sp>
          <p:sp>
            <p:nvSpPr>
              <p:cNvPr id="53" name="TextBox 52">
                <a:extLst>
                  <a:ext uri="{FF2B5EF4-FFF2-40B4-BE49-F238E27FC236}">
                    <a16:creationId xmlns:a16="http://schemas.microsoft.com/office/drawing/2014/main" id="{4B0E8D8A-CD7D-6818-3BEC-2E6135ADE313}"/>
                  </a:ext>
                </a:extLst>
              </p:cNvPr>
              <p:cNvSpPr txBox="1"/>
              <p:nvPr/>
            </p:nvSpPr>
            <p:spPr>
              <a:xfrm>
                <a:off x="7941282" y="576615"/>
                <a:ext cx="1154018" cy="161583"/>
              </a:xfrm>
              <a:prstGeom prst="rect">
                <a:avLst/>
              </a:prstGeom>
              <a:noFill/>
            </p:spPr>
            <p:txBody>
              <a:bodyPr wrap="square" lIns="0" tIns="0" bIns="0" rtlCol="0">
                <a:spAutoFit/>
              </a:bodyPr>
              <a:lstStyle/>
              <a:p>
                <a:r>
                  <a:rPr lang="en-US" sz="1050" dirty="0">
                    <a:solidFill>
                      <a:schemeClr val="bg1">
                        <a:lumMod val="65000"/>
                      </a:schemeClr>
                    </a:solidFill>
                  </a:rPr>
                  <a:t>VECTORIZATION </a:t>
                </a:r>
              </a:p>
            </p:txBody>
          </p:sp>
        </p:grpSp>
        <p:sp>
          <p:nvSpPr>
            <p:cNvPr id="14" name="Flowchart: Process 13">
              <a:extLst>
                <a:ext uri="{FF2B5EF4-FFF2-40B4-BE49-F238E27FC236}">
                  <a16:creationId xmlns:a16="http://schemas.microsoft.com/office/drawing/2014/main" id="{2B28EB6C-164C-BD0E-ED5B-AD3F0B4F229B}"/>
                </a:ext>
              </a:extLst>
            </p:cNvPr>
            <p:cNvSpPr/>
            <p:nvPr/>
          </p:nvSpPr>
          <p:spPr>
            <a:xfrm>
              <a:off x="9028412" y="2448461"/>
              <a:ext cx="1693270" cy="1437518"/>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Decisioning &amp; Recommendation Model</a:t>
              </a:r>
            </a:p>
          </p:txBody>
        </p:sp>
        <p:sp>
          <p:nvSpPr>
            <p:cNvPr id="69" name="Oval 68">
              <a:extLst>
                <a:ext uri="{FF2B5EF4-FFF2-40B4-BE49-F238E27FC236}">
                  <a16:creationId xmlns:a16="http://schemas.microsoft.com/office/drawing/2014/main" id="{A480BDDE-1DE0-73A5-3DD0-5C6D336544A0}"/>
                </a:ext>
              </a:extLst>
            </p:cNvPr>
            <p:cNvSpPr/>
            <p:nvPr/>
          </p:nvSpPr>
          <p:spPr>
            <a:xfrm>
              <a:off x="8904976" y="2357578"/>
              <a:ext cx="465138" cy="32487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LLM</a:t>
              </a:r>
            </a:p>
          </p:txBody>
        </p:sp>
      </p:grpSp>
      <p:sp>
        <p:nvSpPr>
          <p:cNvPr id="36" name="TextBox 35">
            <a:extLst>
              <a:ext uri="{FF2B5EF4-FFF2-40B4-BE49-F238E27FC236}">
                <a16:creationId xmlns:a16="http://schemas.microsoft.com/office/drawing/2014/main" id="{05C8ABBE-5E78-6197-503E-D97C30D040B6}"/>
              </a:ext>
            </a:extLst>
          </p:cNvPr>
          <p:cNvSpPr txBox="1"/>
          <p:nvPr/>
        </p:nvSpPr>
        <p:spPr>
          <a:xfrm>
            <a:off x="7455981" y="3474131"/>
            <a:ext cx="1104837" cy="169276"/>
          </a:xfrm>
          <a:prstGeom prst="rect">
            <a:avLst/>
          </a:prstGeom>
          <a:solidFill>
            <a:schemeClr val="bg1"/>
          </a:solidFill>
        </p:spPr>
        <p:txBody>
          <a:bodyPr wrap="square" lIns="0" tIns="0" rIns="0" bIns="0" rtlCol="0">
            <a:spAutoFit/>
          </a:bodyPr>
          <a:lstStyle/>
          <a:p>
            <a:pPr algn="ctr"/>
            <a:r>
              <a:rPr lang="en-US" sz="1100" dirty="0"/>
              <a:t>PROFITABILITY</a:t>
            </a:r>
          </a:p>
        </p:txBody>
      </p:sp>
      <p:cxnSp>
        <p:nvCxnSpPr>
          <p:cNvPr id="74" name="Straight Arrow Connector 73">
            <a:extLst>
              <a:ext uri="{FF2B5EF4-FFF2-40B4-BE49-F238E27FC236}">
                <a16:creationId xmlns:a16="http://schemas.microsoft.com/office/drawing/2014/main" id="{FD1DC234-AE62-C34F-9F54-5B3FE7C3501B}"/>
              </a:ext>
            </a:extLst>
          </p:cNvPr>
          <p:cNvCxnSpPr>
            <a:cxnSpLocks/>
            <a:stCxn id="14" idx="2"/>
          </p:cNvCxnSpPr>
          <p:nvPr/>
        </p:nvCxnSpPr>
        <p:spPr>
          <a:xfrm>
            <a:off x="9855642" y="4420725"/>
            <a:ext cx="0" cy="599622"/>
          </a:xfrm>
          <a:prstGeom prst="straightConnector1">
            <a:avLst/>
          </a:prstGeom>
          <a:ln w="2222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045913D3-1A7D-96CA-1BB1-5DFB52CD9374}"/>
              </a:ext>
            </a:extLst>
          </p:cNvPr>
          <p:cNvSpPr txBox="1"/>
          <p:nvPr/>
        </p:nvSpPr>
        <p:spPr>
          <a:xfrm>
            <a:off x="9923464" y="5221503"/>
            <a:ext cx="1430336" cy="830997"/>
          </a:xfrm>
          <a:prstGeom prst="rect">
            <a:avLst/>
          </a:prstGeom>
          <a:noFill/>
        </p:spPr>
        <p:txBody>
          <a:bodyPr wrap="square" lIns="0" tIns="0" rIns="0" bIns="0" rtlCol="0">
            <a:spAutoFit/>
          </a:bodyPr>
          <a:lstStyle/>
          <a:p>
            <a:r>
              <a:rPr lang="en-US" b="1" dirty="0"/>
              <a:t>Farm Protection Plan</a:t>
            </a:r>
          </a:p>
        </p:txBody>
      </p:sp>
      <p:pic>
        <p:nvPicPr>
          <p:cNvPr id="93" name="Graphic 92" descr="Farmer male with solid fill">
            <a:extLst>
              <a:ext uri="{FF2B5EF4-FFF2-40B4-BE49-F238E27FC236}">
                <a16:creationId xmlns:a16="http://schemas.microsoft.com/office/drawing/2014/main" id="{13550572-42C8-ED11-04E7-A9EAF48D7C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3843" y="5446944"/>
            <a:ext cx="599621" cy="599621"/>
          </a:xfrm>
          <a:prstGeom prst="rect">
            <a:avLst/>
          </a:prstGeom>
        </p:spPr>
      </p:pic>
    </p:spTree>
    <p:extLst>
      <p:ext uri="{BB962C8B-B14F-4D97-AF65-F5344CB8AC3E}">
        <p14:creationId xmlns:p14="http://schemas.microsoft.com/office/powerpoint/2010/main" val="2456208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field of green plants&#10;&#10;Description automatically generated">
            <a:extLst>
              <a:ext uri="{FF2B5EF4-FFF2-40B4-BE49-F238E27FC236}">
                <a16:creationId xmlns:a16="http://schemas.microsoft.com/office/drawing/2014/main" id="{FA3A57E4-21E4-7318-0F81-1637369EA194}"/>
              </a:ext>
            </a:extLst>
          </p:cNvPr>
          <p:cNvPicPr>
            <a:picLocks noChangeAspect="1"/>
          </p:cNvPicPr>
          <p:nvPr/>
        </p:nvPicPr>
        <p:blipFill rotWithShape="1">
          <a:blip r:embed="rId3">
            <a:extLst>
              <a:ext uri="{28A0092B-C50C-407E-A947-70E740481C1C}">
                <a14:useLocalDpi xmlns:a14="http://schemas.microsoft.com/office/drawing/2010/main" val="0"/>
              </a:ext>
            </a:extLst>
          </a:blip>
          <a:srcRect t="38278" b="25801"/>
          <a:stretch/>
        </p:blipFill>
        <p:spPr>
          <a:xfrm>
            <a:off x="0" y="1"/>
            <a:ext cx="12728013" cy="6858000"/>
          </a:xfrm>
          <a:prstGeom prst="rect">
            <a:avLst/>
          </a:prstGeom>
        </p:spPr>
      </p:pic>
      <p:pic>
        <p:nvPicPr>
          <p:cNvPr id="30" name="Picture 29">
            <a:extLst>
              <a:ext uri="{FF2B5EF4-FFF2-40B4-BE49-F238E27FC236}">
                <a16:creationId xmlns:a16="http://schemas.microsoft.com/office/drawing/2014/main" id="{432359D1-8895-C744-437D-285E2AD622F6}"/>
              </a:ext>
            </a:extLst>
          </p:cNvPr>
          <p:cNvPicPr>
            <a:picLocks noChangeAspect="1"/>
          </p:cNvPicPr>
          <p:nvPr/>
        </p:nvPicPr>
        <p:blipFill>
          <a:blip r:embed="rId4">
            <a:alphaModFix amt="48000"/>
            <a:duotone>
              <a:prstClr val="black"/>
              <a:schemeClr val="tx2">
                <a:tint val="45000"/>
                <a:satMod val="400000"/>
              </a:schemeClr>
            </a:duotone>
          </a:blip>
          <a:srcRect r="2508"/>
          <a:stretch>
            <a:fillRect/>
          </a:stretch>
        </p:blipFill>
        <p:spPr>
          <a:xfrm>
            <a:off x="1634182" y="1666216"/>
            <a:ext cx="9898886" cy="4052512"/>
          </a:xfrm>
          <a:custGeom>
            <a:avLst/>
            <a:gdLst>
              <a:gd name="connsiteX0" fmla="*/ 0 w 7916787"/>
              <a:gd name="connsiteY0" fmla="*/ 0 h 3241059"/>
              <a:gd name="connsiteX1" fmla="*/ 7916787 w 7916787"/>
              <a:gd name="connsiteY1" fmla="*/ 0 h 3241059"/>
              <a:gd name="connsiteX2" fmla="*/ 7916787 w 7916787"/>
              <a:gd name="connsiteY2" fmla="*/ 3241059 h 3241059"/>
              <a:gd name="connsiteX3" fmla="*/ 0 w 7916787"/>
              <a:gd name="connsiteY3" fmla="*/ 3241059 h 3241059"/>
              <a:gd name="connsiteX4" fmla="*/ 0 w 7916787"/>
              <a:gd name="connsiteY4" fmla="*/ 0 h 3241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787" h="3241059">
                <a:moveTo>
                  <a:pt x="0" y="0"/>
                </a:moveTo>
                <a:lnTo>
                  <a:pt x="7916787" y="0"/>
                </a:lnTo>
                <a:lnTo>
                  <a:pt x="7916787" y="3241059"/>
                </a:lnTo>
                <a:lnTo>
                  <a:pt x="0" y="3241059"/>
                </a:lnTo>
                <a:lnTo>
                  <a:pt x="0" y="0"/>
                </a:lnTo>
                <a:close/>
              </a:path>
            </a:pathLst>
          </a:custGeom>
        </p:spPr>
      </p:pic>
      <p:sp>
        <p:nvSpPr>
          <p:cNvPr id="31" name="Rectangle 30">
            <a:extLst>
              <a:ext uri="{FF2B5EF4-FFF2-40B4-BE49-F238E27FC236}">
                <a16:creationId xmlns:a16="http://schemas.microsoft.com/office/drawing/2014/main" id="{8515D058-4DBF-1507-B168-43E0197ACFC4}"/>
              </a:ext>
            </a:extLst>
          </p:cNvPr>
          <p:cNvSpPr/>
          <p:nvPr/>
        </p:nvSpPr>
        <p:spPr>
          <a:xfrm>
            <a:off x="23340" y="4579456"/>
            <a:ext cx="12704673" cy="2278544"/>
          </a:xfrm>
          <a:prstGeom prst="rect">
            <a:avLst/>
          </a:prstGeom>
          <a:gradFill flip="none" rotWithShape="1">
            <a:gsLst>
              <a:gs pos="55000">
                <a:schemeClr val="tx1">
                  <a:alpha val="54000"/>
                </a:schemeClr>
              </a:gs>
              <a:gs pos="1000">
                <a:schemeClr val="tx1">
                  <a:lumMod val="95000"/>
                  <a:lumOff val="5000"/>
                  <a:alpha val="88000"/>
                </a:schemeClr>
              </a:gs>
              <a:gs pos="100000">
                <a:schemeClr val="tx1">
                  <a:lumMod val="95000"/>
                  <a:lumOff val="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TextBox 5">
            <a:extLst>
              <a:ext uri="{FF2B5EF4-FFF2-40B4-BE49-F238E27FC236}">
                <a16:creationId xmlns:a16="http://schemas.microsoft.com/office/drawing/2014/main" id="{4D954648-0CAF-A9DC-5830-CA2461A7A48A}"/>
              </a:ext>
            </a:extLst>
          </p:cNvPr>
          <p:cNvSpPr txBox="1"/>
          <p:nvPr/>
        </p:nvSpPr>
        <p:spPr>
          <a:xfrm>
            <a:off x="1868371" y="5097375"/>
            <a:ext cx="3542555" cy="461665"/>
          </a:xfrm>
          <a:prstGeom prst="rect">
            <a:avLst/>
          </a:prstGeom>
          <a:noFill/>
        </p:spPr>
        <p:txBody>
          <a:bodyPr wrap="square">
            <a:spAutoFit/>
          </a:bodyPr>
          <a:lstStyle/>
          <a:p>
            <a:pPr algn="l"/>
            <a:r>
              <a:rPr lang="en-US" sz="1200" dirty="0">
                <a:solidFill>
                  <a:schemeClr val="bg1"/>
                </a:solidFill>
              </a:rPr>
              <a:t>COURTESY OF:</a:t>
            </a:r>
          </a:p>
          <a:p>
            <a:pPr algn="l"/>
            <a:r>
              <a:rPr lang="en-US" sz="1200" dirty="0">
                <a:solidFill>
                  <a:schemeClr val="bg1"/>
                </a:solidFill>
              </a:rPr>
              <a:t> Mike </a:t>
            </a:r>
            <a:r>
              <a:rPr lang="en-US" sz="1200" dirty="0" err="1">
                <a:solidFill>
                  <a:schemeClr val="bg1"/>
                </a:solidFill>
              </a:rPr>
              <a:t>Szumski</a:t>
            </a:r>
            <a:r>
              <a:rPr lang="en-US" sz="1200" dirty="0">
                <a:solidFill>
                  <a:schemeClr val="bg1"/>
                </a:solidFill>
              </a:rPr>
              <a:t> and Jamie Bond</a:t>
            </a:r>
          </a:p>
        </p:txBody>
      </p:sp>
      <p:grpSp>
        <p:nvGrpSpPr>
          <p:cNvPr id="17" name="Group 16">
            <a:extLst>
              <a:ext uri="{FF2B5EF4-FFF2-40B4-BE49-F238E27FC236}">
                <a16:creationId xmlns:a16="http://schemas.microsoft.com/office/drawing/2014/main" id="{96231A26-1323-48E4-A786-1F90CF6A4510}"/>
              </a:ext>
            </a:extLst>
          </p:cNvPr>
          <p:cNvGrpSpPr/>
          <p:nvPr/>
        </p:nvGrpSpPr>
        <p:grpSpPr>
          <a:xfrm>
            <a:off x="1776204" y="5728128"/>
            <a:ext cx="3726888" cy="640080"/>
            <a:chOff x="508601" y="5974260"/>
            <a:chExt cx="3726888" cy="640080"/>
          </a:xfrm>
        </p:grpSpPr>
        <p:pic>
          <p:nvPicPr>
            <p:cNvPr id="1026" name="Picture 2" descr="Canvas by Instructure">
              <a:extLst>
                <a:ext uri="{FF2B5EF4-FFF2-40B4-BE49-F238E27FC236}">
                  <a16:creationId xmlns:a16="http://schemas.microsoft.com/office/drawing/2014/main" id="{E31E606C-1D15-3971-0B46-858550949926}"/>
                </a:ext>
              </a:extLst>
            </p:cNvPr>
            <p:cNvPicPr>
              <a:picLocks noChangeAspect="1" noChangeArrowheads="1"/>
            </p:cNvPicPr>
            <p:nvPr/>
          </p:nvPicPr>
          <p:blipFill rotWithShape="1">
            <a:blip r:embed="rId5">
              <a:lum bright="70000" contrast="-70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Branding and Identity Guidelines">
              <a:extLst>
                <a:ext uri="{FF2B5EF4-FFF2-40B4-BE49-F238E27FC236}">
                  <a16:creationId xmlns:a16="http://schemas.microsoft.com/office/drawing/2014/main" id="{AA710F9F-4AF3-9570-EFF1-A4870A167635}"/>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E329A12A-DB02-A0EC-77F5-1D73C6323F26}"/>
              </a:ext>
            </a:extLst>
          </p:cNvPr>
          <p:cNvSpPr>
            <a:spLocks noGrp="1"/>
          </p:cNvSpPr>
          <p:nvPr>
            <p:ph type="ctrTitle"/>
          </p:nvPr>
        </p:nvSpPr>
        <p:spPr>
          <a:xfrm>
            <a:off x="6096000" y="2127876"/>
            <a:ext cx="4153875" cy="1989920"/>
          </a:xfrm>
        </p:spPr>
        <p:txBody>
          <a:bodyPr>
            <a:normAutofit/>
          </a:bodyPr>
          <a:lstStyle/>
          <a:p>
            <a:pPr algn="l"/>
            <a:r>
              <a:rPr lang="en-US" sz="2800" dirty="0">
                <a:solidFill>
                  <a:schemeClr val="bg1"/>
                </a:solidFill>
              </a:rPr>
              <a:t>Planning and Protecting</a:t>
            </a:r>
            <a:br>
              <a:rPr lang="en-US" sz="2800" dirty="0">
                <a:solidFill>
                  <a:schemeClr val="bg1"/>
                </a:solidFill>
              </a:rPr>
            </a:br>
            <a:r>
              <a:rPr lang="en-US" sz="3600" b="1" dirty="0">
                <a:solidFill>
                  <a:srgbClr val="CCCC00"/>
                </a:solidFill>
                <a:effectLst>
                  <a:outerShdw blurRad="38100" dist="38100" dir="2700000" algn="tl">
                    <a:srgbClr val="000000">
                      <a:alpha val="43137"/>
                    </a:srgbClr>
                  </a:outerShdw>
                </a:effectLst>
              </a:rPr>
              <a:t>North Carolina Farmland</a:t>
            </a:r>
            <a:br>
              <a:rPr lang="en-US" sz="2800" dirty="0">
                <a:solidFill>
                  <a:schemeClr val="bg1"/>
                </a:solidFill>
              </a:rPr>
            </a:br>
            <a:r>
              <a:rPr lang="en-US" sz="2800" dirty="0">
                <a:solidFill>
                  <a:schemeClr val="bg1"/>
                </a:solidFill>
              </a:rPr>
              <a:t> against Climate Change</a:t>
            </a:r>
          </a:p>
        </p:txBody>
      </p:sp>
    </p:spTree>
    <p:extLst>
      <p:ext uri="{BB962C8B-B14F-4D97-AF65-F5344CB8AC3E}">
        <p14:creationId xmlns:p14="http://schemas.microsoft.com/office/powerpoint/2010/main" val="3422804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field of green plants&#10;&#10;Description automatically generated">
            <a:extLst>
              <a:ext uri="{FF2B5EF4-FFF2-40B4-BE49-F238E27FC236}">
                <a16:creationId xmlns:a16="http://schemas.microsoft.com/office/drawing/2014/main" id="{3801F23A-8E75-546E-3B5C-E4364713C483}"/>
              </a:ext>
            </a:extLst>
          </p:cNvPr>
          <p:cNvPicPr>
            <a:picLocks noChangeAspect="1"/>
          </p:cNvPicPr>
          <p:nvPr/>
        </p:nvPicPr>
        <p:blipFill rotWithShape="1">
          <a:blip r:embed="rId3">
            <a:extLst>
              <a:ext uri="{28A0092B-C50C-407E-A947-70E740481C1C}">
                <a14:useLocalDpi xmlns:a14="http://schemas.microsoft.com/office/drawing/2010/main" val="0"/>
              </a:ext>
            </a:extLst>
          </a:blip>
          <a:srcRect t="15042" b="4286"/>
          <a:stretch/>
        </p:blipFill>
        <p:spPr>
          <a:xfrm>
            <a:off x="6524509" y="-1"/>
            <a:ext cx="5667491" cy="6858001"/>
          </a:xfrm>
          <a:prstGeom prst="rect">
            <a:avLst/>
          </a:prstGeom>
        </p:spPr>
      </p:pic>
      <p:sp>
        <p:nvSpPr>
          <p:cNvPr id="3" name="Rectangle 2">
            <a:extLst>
              <a:ext uri="{FF2B5EF4-FFF2-40B4-BE49-F238E27FC236}">
                <a16:creationId xmlns:a16="http://schemas.microsoft.com/office/drawing/2014/main" id="{D55B6481-BAA4-E16B-6103-5200B0054B1B}"/>
              </a:ext>
            </a:extLst>
          </p:cNvPr>
          <p:cNvSpPr/>
          <p:nvPr/>
        </p:nvSpPr>
        <p:spPr>
          <a:xfrm>
            <a:off x="6524509" y="1333500"/>
            <a:ext cx="5667491" cy="5524499"/>
          </a:xfrm>
          <a:prstGeom prst="rect">
            <a:avLst/>
          </a:prstGeom>
          <a:gradFill flip="none" rotWithShape="1">
            <a:gsLst>
              <a:gs pos="55000">
                <a:schemeClr val="tx1">
                  <a:alpha val="33000"/>
                </a:schemeClr>
              </a:gs>
              <a:gs pos="1000">
                <a:schemeClr val="tx1">
                  <a:lumMod val="95000"/>
                  <a:lumOff val="5000"/>
                  <a:alpha val="0"/>
                </a:schemeClr>
              </a:gs>
              <a:gs pos="100000">
                <a:schemeClr val="tx1">
                  <a:lumMod val="95000"/>
                  <a:lumOff val="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Footer Placeholder 9">
            <a:extLst>
              <a:ext uri="{FF2B5EF4-FFF2-40B4-BE49-F238E27FC236}">
                <a16:creationId xmlns:a16="http://schemas.microsoft.com/office/drawing/2014/main" id="{1DF2892B-28F0-7627-9924-0A3649614BF2}"/>
              </a:ext>
            </a:extLst>
          </p:cNvPr>
          <p:cNvSpPr>
            <a:spLocks noGrp="1"/>
          </p:cNvSpPr>
          <p:nvPr>
            <p:ph type="ftr" sz="quarter" idx="11"/>
          </p:nvPr>
        </p:nvSpPr>
        <p:spPr>
          <a:xfrm>
            <a:off x="3936999" y="6363154"/>
            <a:ext cx="5587011" cy="365125"/>
          </a:xfrm>
        </p:spPr>
        <p:txBody>
          <a:bodyPr/>
          <a:lstStyle/>
          <a:p>
            <a:r>
              <a:rPr lang="en-US" dirty="0"/>
              <a:t>UNC AI Bootcamp | MOD 24 Project | </a:t>
            </a:r>
            <a:r>
              <a:rPr lang="en-US" dirty="0">
                <a:solidFill>
                  <a:schemeClr val="bg1"/>
                </a:solidFill>
              </a:rPr>
              <a:t>Contributors: Mike </a:t>
            </a:r>
            <a:r>
              <a:rPr lang="en-US" dirty="0" err="1">
                <a:solidFill>
                  <a:schemeClr val="bg1"/>
                </a:solidFill>
              </a:rPr>
              <a:t>Szumski</a:t>
            </a:r>
            <a:r>
              <a:rPr lang="en-US" dirty="0">
                <a:solidFill>
                  <a:schemeClr val="bg1"/>
                </a:solidFill>
              </a:rPr>
              <a:t> and Jamie Bond</a:t>
            </a:r>
          </a:p>
        </p:txBody>
      </p:sp>
      <p:sp>
        <p:nvSpPr>
          <p:cNvPr id="11" name="Slide Number Placeholder 10">
            <a:extLst>
              <a:ext uri="{FF2B5EF4-FFF2-40B4-BE49-F238E27FC236}">
                <a16:creationId xmlns:a16="http://schemas.microsoft.com/office/drawing/2014/main" id="{9F9539A8-7FB1-FA90-F756-569C3E429EC5}"/>
              </a:ext>
            </a:extLst>
          </p:cNvPr>
          <p:cNvSpPr>
            <a:spLocks noGrp="1"/>
          </p:cNvSpPr>
          <p:nvPr>
            <p:ph type="sldNum" sz="quarter" idx="12"/>
          </p:nvPr>
        </p:nvSpPr>
        <p:spPr/>
        <p:txBody>
          <a:bodyPr/>
          <a:lstStyle/>
          <a:p>
            <a:fld id="{79F31F10-1257-482C-8051-E7DF71AF7482}" type="slidenum">
              <a:rPr lang="en-US" sz="1000" smtClean="0">
                <a:solidFill>
                  <a:schemeClr val="bg1"/>
                </a:solidFill>
              </a:rPr>
              <a:t>2</a:t>
            </a:fld>
            <a:endParaRPr lang="en-US" sz="1000" dirty="0">
              <a:solidFill>
                <a:schemeClr val="bg1"/>
              </a:solidFill>
            </a:endParaRPr>
          </a:p>
        </p:txBody>
      </p:sp>
      <p:grpSp>
        <p:nvGrpSpPr>
          <p:cNvPr id="5" name="Group 4">
            <a:extLst>
              <a:ext uri="{FF2B5EF4-FFF2-40B4-BE49-F238E27FC236}">
                <a16:creationId xmlns:a16="http://schemas.microsoft.com/office/drawing/2014/main" id="{0F7736E9-2328-4188-0DAE-6E6E7B299BB3}"/>
              </a:ext>
            </a:extLst>
          </p:cNvPr>
          <p:cNvGrpSpPr/>
          <p:nvPr/>
        </p:nvGrpSpPr>
        <p:grpSpPr>
          <a:xfrm>
            <a:off x="690096" y="3601050"/>
            <a:ext cx="5834412" cy="1801649"/>
            <a:chOff x="715107" y="4135902"/>
            <a:chExt cx="5834412" cy="1801649"/>
          </a:xfrm>
        </p:grpSpPr>
        <p:sp>
          <p:nvSpPr>
            <p:cNvPr id="24" name="Rectangle 23">
              <a:extLst>
                <a:ext uri="{FF2B5EF4-FFF2-40B4-BE49-F238E27FC236}">
                  <a16:creationId xmlns:a16="http://schemas.microsoft.com/office/drawing/2014/main" id="{38498BA5-18C4-FF1F-95A9-1489BAB02B82}"/>
                </a:ext>
              </a:extLst>
            </p:cNvPr>
            <p:cNvSpPr/>
            <p:nvPr/>
          </p:nvSpPr>
          <p:spPr>
            <a:xfrm>
              <a:off x="715107" y="4135902"/>
              <a:ext cx="5834412" cy="1801649"/>
            </a:xfrm>
            <a:prstGeom prst="rect">
              <a:avLst/>
            </a:prstGeom>
            <a:solidFill>
              <a:srgbClr val="CCCC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77E50793-C284-2CFF-834B-8DE7255423BB}"/>
                </a:ext>
              </a:extLst>
            </p:cNvPr>
            <p:cNvSpPr txBox="1"/>
            <p:nvPr/>
          </p:nvSpPr>
          <p:spPr>
            <a:xfrm>
              <a:off x="970991" y="4286132"/>
              <a:ext cx="5125009" cy="1461939"/>
            </a:xfrm>
            <a:prstGeom prst="rect">
              <a:avLst/>
            </a:prstGeom>
            <a:noFill/>
          </p:spPr>
          <p:txBody>
            <a:bodyPr wrap="square">
              <a:spAutoFit/>
            </a:bodyPr>
            <a:lstStyle/>
            <a:p>
              <a:pPr>
                <a:spcAft>
                  <a:spcPts val="600"/>
                </a:spcAft>
              </a:pPr>
              <a:r>
                <a:rPr lang="en-US" sz="1400" b="1" dirty="0">
                  <a:solidFill>
                    <a:srgbClr val="CCCC00"/>
                  </a:solidFill>
                </a:rPr>
                <a:t>PROJECT OBJECTIVE</a:t>
              </a:r>
            </a:p>
            <a:p>
              <a:r>
                <a:rPr lang="en-US" sz="1400" dirty="0"/>
                <a:t>In this project, the University of North Carolina Charlotte / Chapel Hill AI Bootcamp project team examined the impacts of weather events, particularly flooding, on North Carolina agriculture and developed predictions about future impacts of climate change driven events on the state’s agricultural sector. </a:t>
              </a:r>
            </a:p>
          </p:txBody>
        </p:sp>
      </p:grpSp>
      <p:graphicFrame>
        <p:nvGraphicFramePr>
          <p:cNvPr id="13" name="Content Placeholder 12">
            <a:extLst>
              <a:ext uri="{FF2B5EF4-FFF2-40B4-BE49-F238E27FC236}">
                <a16:creationId xmlns:a16="http://schemas.microsoft.com/office/drawing/2014/main" id="{F8C8E940-B712-4D86-578A-0281DE80A72C}"/>
              </a:ext>
            </a:extLst>
          </p:cNvPr>
          <p:cNvGraphicFramePr>
            <a:graphicFrameLocks noGrp="1"/>
          </p:cNvGraphicFramePr>
          <p:nvPr>
            <p:ph idx="1"/>
            <p:extLst>
              <p:ext uri="{D42A27DB-BD31-4B8C-83A1-F6EECF244321}">
                <p14:modId xmlns:p14="http://schemas.microsoft.com/office/powerpoint/2010/main" val="3294498660"/>
              </p:ext>
            </p:extLst>
          </p:nvPr>
        </p:nvGraphicFramePr>
        <p:xfrm>
          <a:off x="6985892" y="2754055"/>
          <a:ext cx="4617724" cy="3205072"/>
        </p:xfrm>
        <a:graphic>
          <a:graphicData uri="http://schemas.openxmlformats.org/drawingml/2006/table">
            <a:tbl>
              <a:tblPr firstRow="1" bandRow="1">
                <a:tableStyleId>{2D5ABB26-0587-4C30-8999-92F81FD0307C}</a:tableStyleId>
              </a:tblPr>
              <a:tblGrid>
                <a:gridCol w="2834640">
                  <a:extLst>
                    <a:ext uri="{9D8B030D-6E8A-4147-A177-3AD203B41FA5}">
                      <a16:colId xmlns:a16="http://schemas.microsoft.com/office/drawing/2014/main" val="978306874"/>
                    </a:ext>
                  </a:extLst>
                </a:gridCol>
                <a:gridCol w="640080">
                  <a:extLst>
                    <a:ext uri="{9D8B030D-6E8A-4147-A177-3AD203B41FA5}">
                      <a16:colId xmlns:a16="http://schemas.microsoft.com/office/drawing/2014/main" val="3503131145"/>
                    </a:ext>
                  </a:extLst>
                </a:gridCol>
                <a:gridCol w="1143004">
                  <a:extLst>
                    <a:ext uri="{9D8B030D-6E8A-4147-A177-3AD203B41FA5}">
                      <a16:colId xmlns:a16="http://schemas.microsoft.com/office/drawing/2014/main" val="3234429379"/>
                    </a:ext>
                  </a:extLst>
                </a:gridCol>
              </a:tblGrid>
              <a:tr h="609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effectLst>
                            <a:outerShdw blurRad="38100" dist="38100" dir="2700000" algn="tl">
                              <a:srgbClr val="000000">
                                <a:alpha val="43137"/>
                              </a:srgbClr>
                            </a:outerShdw>
                          </a:effectLst>
                        </a:rPr>
                        <a:t>CONTENTS</a:t>
                      </a:r>
                      <a:endParaRPr lang="en-US" b="1" dirty="0">
                        <a:solidFill>
                          <a:schemeClr val="bg1"/>
                        </a:solidFill>
                        <a:effectLst>
                          <a:outerShdw blurRad="38100" dist="38100" dir="2700000" algn="tl">
                            <a:srgbClr val="000000">
                              <a:alpha val="43137"/>
                            </a:srgbClr>
                          </a:outerShdw>
                        </a:effectLst>
                      </a:endParaRPr>
                    </a:p>
                  </a:txBody>
                  <a:tcPr/>
                </a:tc>
                <a:tc>
                  <a:txBody>
                    <a:bodyPr/>
                    <a:lstStyle/>
                    <a:p>
                      <a:endParaRPr lang="en-US" dirty="0"/>
                    </a:p>
                  </a:txBody>
                  <a:tcPr/>
                </a:tc>
                <a:tc>
                  <a:txBody>
                    <a:bodyPr/>
                    <a:lstStyle/>
                    <a:p>
                      <a:pPr algn="ctr"/>
                      <a:r>
                        <a:rPr lang="en-US" sz="1600" i="1" dirty="0">
                          <a:solidFill>
                            <a:schemeClr val="bg1"/>
                          </a:solidFill>
                        </a:rPr>
                        <a:t>PAGE</a:t>
                      </a:r>
                    </a:p>
                  </a:txBody>
                  <a:tcPr anchor="b"/>
                </a:tc>
                <a:extLst>
                  <a:ext uri="{0D108BD9-81ED-4DB2-BD59-A6C34878D82A}">
                    <a16:rowId xmlns:a16="http://schemas.microsoft.com/office/drawing/2014/main" val="590355332"/>
                  </a:ext>
                </a:extLst>
              </a:tr>
              <a:tr h="370840">
                <a:tc>
                  <a:txBody>
                    <a:bodyPr/>
                    <a:lstStyle/>
                    <a:p>
                      <a:r>
                        <a:rPr lang="en-US" dirty="0">
                          <a:solidFill>
                            <a:schemeClr val="bg1"/>
                          </a:solidFill>
                          <a:effectLst>
                            <a:outerShdw blurRad="38100" dist="38100" dir="2700000" algn="tl">
                              <a:srgbClr val="000000">
                                <a:alpha val="43137"/>
                              </a:srgbClr>
                            </a:outerShdw>
                          </a:effectLst>
                        </a:rPr>
                        <a:t>Executive Summary</a:t>
                      </a:r>
                    </a:p>
                  </a:txBody>
                  <a:tcPr>
                    <a:lnB w="3175" cap="flat" cmpd="sng" algn="ctr">
                      <a:solidFill>
                        <a:schemeClr val="bg1"/>
                      </a:solidFill>
                      <a:prstDash val="solid"/>
                      <a:round/>
                      <a:headEnd type="none" w="med" len="med"/>
                      <a:tailEnd type="none" w="med" len="med"/>
                    </a:lnB>
                  </a:tcPr>
                </a:tc>
                <a:tc>
                  <a:txBody>
                    <a:bodyPr/>
                    <a:lstStyle/>
                    <a:p>
                      <a:endParaRPr lang="en-US">
                        <a:solidFill>
                          <a:schemeClr val="bg1"/>
                        </a:solidFill>
                        <a:effectLst>
                          <a:outerShdw blurRad="38100" dist="38100" dir="2700000" algn="tl">
                            <a:srgbClr val="000000">
                              <a:alpha val="43137"/>
                            </a:srgbClr>
                          </a:outerShdw>
                        </a:effectLst>
                      </a:endParaRPr>
                    </a:p>
                  </a:txBody>
                  <a:tcPr>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3</a:t>
                      </a:r>
                    </a:p>
                  </a:txBody>
                  <a:tcPr anchor="ctr">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64597438"/>
                  </a:ext>
                </a:extLst>
              </a:tr>
              <a:tr h="370840">
                <a:tc>
                  <a:txBody>
                    <a:bodyPr/>
                    <a:lstStyle/>
                    <a:p>
                      <a:r>
                        <a:rPr lang="en-US" dirty="0">
                          <a:solidFill>
                            <a:schemeClr val="bg1"/>
                          </a:solidFill>
                          <a:effectLst>
                            <a:outerShdw blurRad="38100" dist="38100" dir="2700000" algn="tl">
                              <a:srgbClr val="000000">
                                <a:alpha val="43137"/>
                              </a:srgbClr>
                            </a:outerShdw>
                          </a:effectLst>
                        </a:rPr>
                        <a:t>Background</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4</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80952049"/>
                  </a:ext>
                </a:extLst>
              </a:tr>
              <a:tr h="370840">
                <a:tc>
                  <a:txBody>
                    <a:bodyPr/>
                    <a:lstStyle/>
                    <a:p>
                      <a:r>
                        <a:rPr lang="en-US" dirty="0">
                          <a:solidFill>
                            <a:schemeClr val="bg1"/>
                          </a:solidFill>
                          <a:effectLst>
                            <a:outerShdw blurRad="38100" dist="38100" dir="2700000" algn="tl">
                              <a:srgbClr val="000000">
                                <a:alpha val="43137"/>
                              </a:srgbClr>
                            </a:outerShdw>
                          </a:effectLst>
                        </a:rPr>
                        <a:t>Approach</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5</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82445020"/>
                  </a:ext>
                </a:extLst>
              </a:tr>
              <a:tr h="370840">
                <a:tc>
                  <a:txBody>
                    <a:bodyPr/>
                    <a:lstStyle/>
                    <a:p>
                      <a:r>
                        <a:rPr lang="en-US" dirty="0">
                          <a:solidFill>
                            <a:schemeClr val="bg1"/>
                          </a:solidFill>
                          <a:effectLst>
                            <a:outerShdw blurRad="38100" dist="38100" dir="2700000" algn="tl">
                              <a:srgbClr val="000000">
                                <a:alpha val="43137"/>
                              </a:srgbClr>
                            </a:outerShdw>
                          </a:effectLst>
                        </a:rPr>
                        <a:t>Modeling and Analysis</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5</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88702187"/>
                  </a:ext>
                </a:extLst>
              </a:tr>
              <a:tr h="370840">
                <a:tc>
                  <a:txBody>
                    <a:bodyPr/>
                    <a:lstStyle/>
                    <a:p>
                      <a:r>
                        <a:rPr lang="en-US" dirty="0">
                          <a:solidFill>
                            <a:schemeClr val="bg1"/>
                          </a:solidFill>
                          <a:effectLst>
                            <a:outerShdw blurRad="38100" dist="38100" dir="2700000" algn="tl">
                              <a:srgbClr val="000000">
                                <a:alpha val="43137"/>
                              </a:srgbClr>
                            </a:outerShdw>
                          </a:effectLst>
                        </a:rPr>
                        <a:t>Findings and Conclusions</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13</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42559281"/>
                  </a:ext>
                </a:extLst>
              </a:tr>
              <a:tr h="370840">
                <a:tc>
                  <a:txBody>
                    <a:bodyPr/>
                    <a:lstStyle/>
                    <a:p>
                      <a:r>
                        <a:rPr lang="en-US" dirty="0">
                          <a:solidFill>
                            <a:schemeClr val="bg1"/>
                          </a:solidFill>
                          <a:effectLst>
                            <a:outerShdw blurRad="38100" dist="38100" dir="2700000" algn="tl">
                              <a:srgbClr val="000000">
                                <a:alpha val="43137"/>
                              </a:srgbClr>
                            </a:outerShdw>
                          </a:effectLst>
                        </a:rPr>
                        <a:t>Additional Questions</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14</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886085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effectLst>
                            <a:outerShdw blurRad="38100" dist="38100" dir="2700000" algn="tl">
                              <a:srgbClr val="000000">
                                <a:alpha val="43137"/>
                              </a:srgbClr>
                            </a:outerShdw>
                          </a:effectLst>
                        </a:rPr>
                        <a:t>Reference Content</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15</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08657073"/>
                  </a:ext>
                </a:extLst>
              </a:tr>
            </a:tbl>
          </a:graphicData>
        </a:graphic>
      </p:graphicFrame>
    </p:spTree>
    <p:extLst>
      <p:ext uri="{BB962C8B-B14F-4D97-AF65-F5344CB8AC3E}">
        <p14:creationId xmlns:p14="http://schemas.microsoft.com/office/powerpoint/2010/main" val="4165368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A2357F0-E33A-1275-1BA3-8112DCBB22E0}"/>
              </a:ext>
            </a:extLst>
          </p:cNvPr>
          <p:cNvSpPr txBox="1">
            <a:spLocks/>
          </p:cNvSpPr>
          <p:nvPr/>
        </p:nvSpPr>
        <p:spPr>
          <a:xfrm>
            <a:off x="6096000" y="768348"/>
            <a:ext cx="5861538" cy="5588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b="1" dirty="0">
                <a:solidFill>
                  <a:srgbClr val="CCCC00"/>
                </a:solidFill>
              </a:rPr>
              <a:t>APPROACH</a:t>
            </a:r>
          </a:p>
          <a:p>
            <a:pPr marL="173038" indent="-173038">
              <a:lnSpc>
                <a:spcPct val="120000"/>
              </a:lnSpc>
              <a:spcBef>
                <a:spcPts val="0"/>
              </a:spcBef>
              <a:spcAft>
                <a:spcPts val="600"/>
              </a:spcAft>
            </a:pPr>
            <a:r>
              <a:rPr lang="en-US" dirty="0"/>
              <a:t>Used historical weather and NC agricultural data train machine learning model to predict yields of various crops and respective market values.</a:t>
            </a:r>
          </a:p>
          <a:p>
            <a:pPr marL="173038" indent="-173038">
              <a:lnSpc>
                <a:spcPct val="120000"/>
              </a:lnSpc>
              <a:spcBef>
                <a:spcPts val="0"/>
              </a:spcBef>
              <a:spcAft>
                <a:spcPts val="600"/>
              </a:spcAft>
            </a:pPr>
            <a:r>
              <a:rPr lang="en-US" dirty="0"/>
              <a:t>Passed findings to decision model which </a:t>
            </a:r>
            <a:r>
              <a:rPr lang="en-US" dirty="0" err="1"/>
              <a:t>levaged</a:t>
            </a:r>
            <a:r>
              <a:rPr lang="en-US" dirty="0"/>
              <a:t>  Ingested</a:t>
            </a:r>
          </a:p>
          <a:p>
            <a:pPr marL="0" indent="0">
              <a:lnSpc>
                <a:spcPct val="120000"/>
              </a:lnSpc>
              <a:spcBef>
                <a:spcPts val="0"/>
              </a:spcBef>
              <a:spcAft>
                <a:spcPts val="600"/>
              </a:spcAft>
              <a:buFont typeface="Arial" panose="020B0604020202020204" pitchFamily="34" charset="0"/>
              <a:buNone/>
            </a:pPr>
            <a:endParaRPr lang="en-US" dirty="0"/>
          </a:p>
          <a:p>
            <a:pPr marL="0" indent="0">
              <a:lnSpc>
                <a:spcPct val="120000"/>
              </a:lnSpc>
              <a:spcBef>
                <a:spcPts val="0"/>
              </a:spcBef>
              <a:spcAft>
                <a:spcPts val="600"/>
              </a:spcAft>
              <a:buFont typeface="Arial" panose="020B0604020202020204" pitchFamily="34" charset="0"/>
              <a:buNone/>
            </a:pPr>
            <a:endParaRPr lang="en-US" dirty="0"/>
          </a:p>
          <a:p>
            <a:pPr marL="0" indent="0">
              <a:lnSpc>
                <a:spcPct val="120000"/>
              </a:lnSpc>
              <a:spcBef>
                <a:spcPts val="0"/>
              </a:spcBef>
              <a:spcAft>
                <a:spcPts val="600"/>
              </a:spcAft>
              <a:buFont typeface="Arial" panose="020B0604020202020204" pitchFamily="34" charset="0"/>
              <a:buNone/>
            </a:pPr>
            <a:endParaRPr lang="en-US" dirty="0"/>
          </a:p>
          <a:p>
            <a:pPr marL="0" indent="0">
              <a:lnSpc>
                <a:spcPct val="120000"/>
              </a:lnSpc>
              <a:spcBef>
                <a:spcPts val="0"/>
              </a:spcBef>
              <a:spcAft>
                <a:spcPts val="600"/>
              </a:spcAft>
              <a:buFont typeface="Arial" panose="020B0604020202020204" pitchFamily="34" charset="0"/>
              <a:buNone/>
            </a:pPr>
            <a:endParaRPr lang="en-US" dirty="0"/>
          </a:p>
          <a:p>
            <a:pPr marL="0" indent="0">
              <a:lnSpc>
                <a:spcPct val="120000"/>
              </a:lnSpc>
              <a:spcBef>
                <a:spcPts val="0"/>
              </a:spcBef>
              <a:spcAft>
                <a:spcPts val="600"/>
              </a:spcAft>
              <a:buFont typeface="Arial" panose="020B0604020202020204" pitchFamily="34" charset="0"/>
              <a:buNone/>
            </a:pPr>
            <a:endParaRPr lang="en-US" dirty="0"/>
          </a:p>
          <a:p>
            <a:pPr marL="0" indent="0">
              <a:lnSpc>
                <a:spcPct val="120000"/>
              </a:lnSpc>
              <a:spcBef>
                <a:spcPts val="0"/>
              </a:spcBef>
              <a:spcAft>
                <a:spcPts val="600"/>
              </a:spcAft>
              <a:buFont typeface="Arial" panose="020B0604020202020204" pitchFamily="34" charset="0"/>
              <a:buNone/>
            </a:pPr>
            <a:endParaRPr lang="en-US" dirty="0"/>
          </a:p>
          <a:p>
            <a:pPr marL="0" indent="0">
              <a:lnSpc>
                <a:spcPct val="120000"/>
              </a:lnSpc>
              <a:spcBef>
                <a:spcPts val="0"/>
              </a:spcBef>
              <a:buFont typeface="Arial" panose="020B0604020202020204" pitchFamily="34" charset="0"/>
              <a:buNone/>
            </a:pPr>
            <a:r>
              <a:rPr lang="en-US" b="1" dirty="0">
                <a:solidFill>
                  <a:srgbClr val="CCCC00"/>
                </a:solidFill>
              </a:rPr>
              <a:t>KEY FINDINGS</a:t>
            </a:r>
          </a:p>
          <a:p>
            <a:pPr marL="0" indent="0">
              <a:lnSpc>
                <a:spcPct val="120000"/>
              </a:lnSpc>
              <a:spcBef>
                <a:spcPts val="0"/>
              </a:spcBef>
              <a:buFont typeface="Arial" panose="020B0604020202020204" pitchFamily="34" charset="0"/>
              <a:buNone/>
            </a:pPr>
            <a:r>
              <a:rPr lang="en-US" dirty="0"/>
              <a:t>Analyses revealed </a:t>
            </a:r>
            <a:r>
              <a:rPr lang="en-US" b="1" dirty="0"/>
              <a:t>findings ….</a:t>
            </a:r>
            <a:endParaRPr lang="en-US" dirty="0"/>
          </a:p>
        </p:txBody>
      </p:sp>
      <p:sp>
        <p:nvSpPr>
          <p:cNvPr id="2" name="Title 1">
            <a:extLst>
              <a:ext uri="{FF2B5EF4-FFF2-40B4-BE49-F238E27FC236}">
                <a16:creationId xmlns:a16="http://schemas.microsoft.com/office/drawing/2014/main" id="{75DB962D-3C3A-E2EA-9CB7-444219198392}"/>
              </a:ext>
            </a:extLst>
          </p:cNvPr>
          <p:cNvSpPr>
            <a:spLocks noGrp="1"/>
          </p:cNvSpPr>
          <p:nvPr>
            <p:ph type="title"/>
          </p:nvPr>
        </p:nvSpPr>
        <p:spPr/>
        <p:txBody>
          <a:bodyPr>
            <a:normAutofit fontScale="90000"/>
          </a:bodyPr>
          <a:lstStyle/>
          <a:p>
            <a:r>
              <a:rPr lang="en-US" b="1" dirty="0"/>
              <a:t>EXECUTIVE SUMMARY</a:t>
            </a:r>
          </a:p>
        </p:txBody>
      </p:sp>
      <p:sp>
        <p:nvSpPr>
          <p:cNvPr id="3" name="Content Placeholder 2">
            <a:extLst>
              <a:ext uri="{FF2B5EF4-FFF2-40B4-BE49-F238E27FC236}">
                <a16:creationId xmlns:a16="http://schemas.microsoft.com/office/drawing/2014/main" id="{B7297DAB-FF85-EDDC-2BF4-F25386AEABC3}"/>
              </a:ext>
            </a:extLst>
          </p:cNvPr>
          <p:cNvSpPr>
            <a:spLocks noGrp="1"/>
          </p:cNvSpPr>
          <p:nvPr>
            <p:ph idx="1"/>
          </p:nvPr>
        </p:nvSpPr>
        <p:spPr>
          <a:xfrm>
            <a:off x="838200" y="837819"/>
            <a:ext cx="4746674" cy="5204506"/>
          </a:xfrm>
        </p:spPr>
        <p:txBody>
          <a:bodyPr>
            <a:noAutofit/>
          </a:bodyPr>
          <a:lstStyle/>
          <a:p>
            <a:pPr marL="0" indent="0">
              <a:lnSpc>
                <a:spcPct val="120000"/>
              </a:lnSpc>
              <a:spcBef>
                <a:spcPts val="0"/>
              </a:spcBef>
              <a:buNone/>
            </a:pPr>
            <a:r>
              <a:rPr lang="en-US" b="1" dirty="0">
                <a:solidFill>
                  <a:srgbClr val="CCCC00"/>
                </a:solidFill>
              </a:rPr>
              <a:t>PROJECT OBJECTIVE</a:t>
            </a:r>
          </a:p>
          <a:p>
            <a:pPr marL="0" indent="0">
              <a:lnSpc>
                <a:spcPct val="120000"/>
              </a:lnSpc>
              <a:spcBef>
                <a:spcPts val="0"/>
              </a:spcBef>
              <a:spcAft>
                <a:spcPts val="1200"/>
              </a:spcAft>
              <a:buNone/>
            </a:pPr>
            <a:r>
              <a:rPr lang="en-US" dirty="0"/>
              <a:t>To model the impacts of seasonal weather conditions on agricultural productivity and use the results to generate agricultural planning recommendations to local farmers.</a:t>
            </a:r>
          </a:p>
          <a:p>
            <a:pPr marL="0" indent="0">
              <a:lnSpc>
                <a:spcPct val="120000"/>
              </a:lnSpc>
              <a:spcBef>
                <a:spcPts val="0"/>
              </a:spcBef>
              <a:spcAft>
                <a:spcPts val="1200"/>
              </a:spcAft>
              <a:buNone/>
            </a:pPr>
            <a:r>
              <a:rPr lang="en-US" dirty="0"/>
              <a:t>Specifically, we aimed to develop a model for predicting yield and value of various North Carolina crops based seasonal weather forecasts which then feeds the results to a customized crop planning and protection recommendation engine for use by farmers.</a:t>
            </a:r>
          </a:p>
          <a:p>
            <a:pPr marL="0" indent="0">
              <a:lnSpc>
                <a:spcPct val="120000"/>
              </a:lnSpc>
              <a:spcBef>
                <a:spcPts val="0"/>
              </a:spcBef>
              <a:spcAft>
                <a:spcPts val="1200"/>
              </a:spcAft>
              <a:buNone/>
            </a:pPr>
            <a:endParaRPr lang="en-US" dirty="0"/>
          </a:p>
          <a:p>
            <a:pPr marL="0" indent="0">
              <a:lnSpc>
                <a:spcPct val="120000"/>
              </a:lnSpc>
              <a:spcBef>
                <a:spcPts val="0"/>
              </a:spcBef>
              <a:buNone/>
            </a:pPr>
            <a:r>
              <a:rPr lang="en-US" b="1" dirty="0">
                <a:solidFill>
                  <a:srgbClr val="CCCC00"/>
                </a:solidFill>
              </a:rPr>
              <a:t>PRIMARY DATA SOURCES</a:t>
            </a:r>
          </a:p>
          <a:p>
            <a:pPr>
              <a:lnSpc>
                <a:spcPct val="120000"/>
              </a:lnSpc>
              <a:spcBef>
                <a:spcPts val="0"/>
              </a:spcBef>
            </a:pPr>
            <a:r>
              <a:rPr lang="en-US" dirty="0"/>
              <a:t>USDA National Agricultural Statistics Service (NASS)</a:t>
            </a:r>
          </a:p>
          <a:p>
            <a:pPr>
              <a:lnSpc>
                <a:spcPct val="120000"/>
              </a:lnSpc>
              <a:spcBef>
                <a:spcPts val="0"/>
              </a:spcBef>
            </a:pPr>
            <a:r>
              <a:rPr lang="en-US" dirty="0"/>
              <a:t>National Integrated Drought Information System</a:t>
            </a:r>
          </a:p>
          <a:p>
            <a:pPr>
              <a:lnSpc>
                <a:spcPct val="120000"/>
              </a:lnSpc>
              <a:spcBef>
                <a:spcPts val="0"/>
              </a:spcBef>
            </a:pPr>
            <a:r>
              <a:rPr lang="en-US" dirty="0"/>
              <a:t>NOAA Climate Perdition Center</a:t>
            </a:r>
          </a:p>
          <a:p>
            <a:pPr marL="0" indent="0">
              <a:lnSpc>
                <a:spcPct val="120000"/>
              </a:lnSpc>
              <a:spcBef>
                <a:spcPts val="0"/>
              </a:spcBef>
              <a:buNone/>
            </a:pPr>
            <a:endParaRPr lang="en-US" dirty="0"/>
          </a:p>
          <a:p>
            <a:pPr marL="0" indent="0">
              <a:lnSpc>
                <a:spcPct val="120000"/>
              </a:lnSpc>
              <a:spcBef>
                <a:spcPts val="0"/>
              </a:spcBef>
              <a:buNone/>
            </a:pPr>
            <a:endParaRPr lang="en-US" dirty="0"/>
          </a:p>
        </p:txBody>
      </p:sp>
      <p:sp>
        <p:nvSpPr>
          <p:cNvPr id="5" name="Footer Placeholder 4">
            <a:extLst>
              <a:ext uri="{FF2B5EF4-FFF2-40B4-BE49-F238E27FC236}">
                <a16:creationId xmlns:a16="http://schemas.microsoft.com/office/drawing/2014/main" id="{230DBC16-7C18-987D-DABE-B52EDBCCD22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6" name="Slide Number Placeholder 5">
            <a:extLst>
              <a:ext uri="{FF2B5EF4-FFF2-40B4-BE49-F238E27FC236}">
                <a16:creationId xmlns:a16="http://schemas.microsoft.com/office/drawing/2014/main" id="{D17EA4E4-8D6A-79D4-523C-AAC5443EACDD}"/>
              </a:ext>
            </a:extLst>
          </p:cNvPr>
          <p:cNvSpPr>
            <a:spLocks noGrp="1"/>
          </p:cNvSpPr>
          <p:nvPr>
            <p:ph type="sldNum" sz="quarter" idx="12"/>
          </p:nvPr>
        </p:nvSpPr>
        <p:spPr/>
        <p:txBody>
          <a:bodyPr/>
          <a:lstStyle/>
          <a:p>
            <a:fld id="{79F31F10-1257-482C-8051-E7DF71AF7482}" type="slidenum">
              <a:rPr lang="en-US" smtClean="0"/>
              <a:pPr/>
              <a:t>3</a:t>
            </a:fld>
            <a:endParaRPr lang="en-US" dirty="0"/>
          </a:p>
        </p:txBody>
      </p:sp>
      <p:pic>
        <p:nvPicPr>
          <p:cNvPr id="12" name="Picture 11">
            <a:extLst>
              <a:ext uri="{FF2B5EF4-FFF2-40B4-BE49-F238E27FC236}">
                <a16:creationId xmlns:a16="http://schemas.microsoft.com/office/drawing/2014/main" id="{467982B2-2D46-5C50-2013-DD08FBBB229B}"/>
              </a:ext>
            </a:extLst>
          </p:cNvPr>
          <p:cNvPicPr>
            <a:picLocks noChangeAspect="1"/>
          </p:cNvPicPr>
          <p:nvPr/>
        </p:nvPicPr>
        <p:blipFill>
          <a:blip r:embed="rId2"/>
          <a:stretch>
            <a:fillRect/>
          </a:stretch>
        </p:blipFill>
        <p:spPr>
          <a:xfrm>
            <a:off x="9188262" y="3797853"/>
            <a:ext cx="2608999" cy="2479952"/>
          </a:xfrm>
          <a:prstGeom prst="rect">
            <a:avLst/>
          </a:prstGeom>
          <a:scene3d>
            <a:camera prst="perspectiveHeroicExtremeLeftFacing"/>
            <a:lightRig rig="threePt" dir="t"/>
          </a:scene3d>
        </p:spPr>
      </p:pic>
      <p:pic>
        <p:nvPicPr>
          <p:cNvPr id="4" name="Picture 3">
            <a:extLst>
              <a:ext uri="{FF2B5EF4-FFF2-40B4-BE49-F238E27FC236}">
                <a16:creationId xmlns:a16="http://schemas.microsoft.com/office/drawing/2014/main" id="{8BE4EA24-AEEB-AE84-500E-315E63E8F7F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961714" y="5550353"/>
            <a:ext cx="1062080" cy="727452"/>
          </a:xfrm>
          <a:prstGeom prst="rect">
            <a:avLst/>
          </a:prstGeom>
        </p:spPr>
      </p:pic>
      <p:pic>
        <p:nvPicPr>
          <p:cNvPr id="7" name="Picture 6">
            <a:extLst>
              <a:ext uri="{FF2B5EF4-FFF2-40B4-BE49-F238E27FC236}">
                <a16:creationId xmlns:a16="http://schemas.microsoft.com/office/drawing/2014/main" id="{1DFF1B03-9E77-739C-BEFB-C4B034BA2E1C}"/>
              </a:ext>
            </a:extLst>
          </p:cNvPr>
          <p:cNvPicPr>
            <a:picLocks noChangeAspect="1"/>
          </p:cNvPicPr>
          <p:nvPr/>
        </p:nvPicPr>
        <p:blipFill>
          <a:blip r:embed="rId4"/>
          <a:stretch>
            <a:fillRect/>
          </a:stretch>
        </p:blipFill>
        <p:spPr>
          <a:xfrm>
            <a:off x="9094510" y="5621908"/>
            <a:ext cx="730769" cy="734441"/>
          </a:xfrm>
          <a:prstGeom prst="rect">
            <a:avLst/>
          </a:prstGeom>
        </p:spPr>
      </p:pic>
      <p:sp>
        <p:nvSpPr>
          <p:cNvPr id="13" name="Rectangle 12">
            <a:extLst>
              <a:ext uri="{FF2B5EF4-FFF2-40B4-BE49-F238E27FC236}">
                <a16:creationId xmlns:a16="http://schemas.microsoft.com/office/drawing/2014/main" id="{B4855D0D-D576-9A0A-DE15-FD87226A0F5B}"/>
              </a:ext>
            </a:extLst>
          </p:cNvPr>
          <p:cNvSpPr/>
          <p:nvPr/>
        </p:nvSpPr>
        <p:spPr>
          <a:xfrm>
            <a:off x="6174421" y="2290813"/>
            <a:ext cx="4668253" cy="1665170"/>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0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CB4D-3F3D-3476-5404-FE636677A0E9}"/>
              </a:ext>
            </a:extLst>
          </p:cNvPr>
          <p:cNvSpPr>
            <a:spLocks noGrp="1"/>
          </p:cNvSpPr>
          <p:nvPr>
            <p:ph type="title"/>
          </p:nvPr>
        </p:nvSpPr>
        <p:spPr/>
        <p:txBody>
          <a:bodyPr>
            <a:normAutofit fontScale="90000"/>
          </a:bodyPr>
          <a:lstStyle/>
          <a:p>
            <a:r>
              <a:rPr lang="en-US" b="1" dirty="0"/>
              <a:t>BACKGROUND</a:t>
            </a:r>
          </a:p>
        </p:txBody>
      </p:sp>
      <p:pic>
        <p:nvPicPr>
          <p:cNvPr id="178" name="Content Placeholder 8" descr="A screenshot of a computer screen&#10;&#10;Description automatically generated">
            <a:extLst>
              <a:ext uri="{FF2B5EF4-FFF2-40B4-BE49-F238E27FC236}">
                <a16:creationId xmlns:a16="http://schemas.microsoft.com/office/drawing/2014/main" id="{F920BBEF-CED1-187E-6FA9-A98DD95E8CF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1759"/>
          <a:stretch/>
        </p:blipFill>
        <p:spPr>
          <a:xfrm>
            <a:off x="5952473" y="3512945"/>
            <a:ext cx="5098868" cy="2749574"/>
          </a:xfrm>
        </p:spPr>
      </p:pic>
      <p:pic>
        <p:nvPicPr>
          <p:cNvPr id="186" name="Picture 185">
            <a:extLst>
              <a:ext uri="{FF2B5EF4-FFF2-40B4-BE49-F238E27FC236}">
                <a16:creationId xmlns:a16="http://schemas.microsoft.com/office/drawing/2014/main" id="{2D6B2B07-670A-55AD-4848-23D38EB3BE96}"/>
              </a:ext>
            </a:extLst>
          </p:cNvPr>
          <p:cNvPicPr>
            <a:picLocks noChangeAspect="1"/>
          </p:cNvPicPr>
          <p:nvPr/>
        </p:nvPicPr>
        <p:blipFill>
          <a:blip r:embed="rId4">
            <a:duotone>
              <a:prstClr val="black"/>
              <a:schemeClr val="tx2">
                <a:tint val="45000"/>
                <a:satMod val="400000"/>
              </a:schemeClr>
            </a:duotone>
            <a:alphaModFix amt="10000"/>
          </a:blip>
          <a:srcRect r="2508"/>
          <a:stretch>
            <a:fillRect/>
          </a:stretch>
        </p:blipFill>
        <p:spPr>
          <a:xfrm>
            <a:off x="6546457" y="4087189"/>
            <a:ext cx="3910899" cy="1601086"/>
          </a:xfrm>
          <a:custGeom>
            <a:avLst/>
            <a:gdLst>
              <a:gd name="connsiteX0" fmla="*/ 0 w 7916787"/>
              <a:gd name="connsiteY0" fmla="*/ 0 h 3241059"/>
              <a:gd name="connsiteX1" fmla="*/ 7916787 w 7916787"/>
              <a:gd name="connsiteY1" fmla="*/ 0 h 3241059"/>
              <a:gd name="connsiteX2" fmla="*/ 7916787 w 7916787"/>
              <a:gd name="connsiteY2" fmla="*/ 3241059 h 3241059"/>
              <a:gd name="connsiteX3" fmla="*/ 0 w 7916787"/>
              <a:gd name="connsiteY3" fmla="*/ 3241059 h 3241059"/>
              <a:gd name="connsiteX4" fmla="*/ 0 w 7916787"/>
              <a:gd name="connsiteY4" fmla="*/ 0 h 3241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787" h="3241059">
                <a:moveTo>
                  <a:pt x="0" y="0"/>
                </a:moveTo>
                <a:lnTo>
                  <a:pt x="7916787" y="0"/>
                </a:lnTo>
                <a:lnTo>
                  <a:pt x="7916787" y="3241059"/>
                </a:lnTo>
                <a:lnTo>
                  <a:pt x="0" y="3241059"/>
                </a:lnTo>
                <a:lnTo>
                  <a:pt x="0" y="0"/>
                </a:lnTo>
                <a:close/>
              </a:path>
            </a:pathLst>
          </a:custGeom>
        </p:spPr>
      </p:pic>
      <p:sp>
        <p:nvSpPr>
          <p:cNvPr id="187" name="Content Placeholder 2">
            <a:extLst>
              <a:ext uri="{FF2B5EF4-FFF2-40B4-BE49-F238E27FC236}">
                <a16:creationId xmlns:a16="http://schemas.microsoft.com/office/drawing/2014/main" id="{71CDD18F-D474-2330-954E-0EF36EC5D8BC}"/>
              </a:ext>
            </a:extLst>
          </p:cNvPr>
          <p:cNvSpPr txBox="1">
            <a:spLocks/>
          </p:cNvSpPr>
          <p:nvPr/>
        </p:nvSpPr>
        <p:spPr>
          <a:xfrm>
            <a:off x="552701" y="977172"/>
            <a:ext cx="4746674" cy="11344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dirty="0"/>
              <a:t>[ Warming trends and changes in precipitation patterns across the state …. Importance of agriculture to NC …]</a:t>
            </a:r>
          </a:p>
          <a:p>
            <a:pPr marL="0" indent="0">
              <a:lnSpc>
                <a:spcPct val="120000"/>
              </a:lnSpc>
              <a:spcBef>
                <a:spcPts val="0"/>
              </a:spcBef>
              <a:buFont typeface="Arial" panose="020B0604020202020204" pitchFamily="34" charset="0"/>
              <a:buNone/>
            </a:pPr>
            <a:endParaRPr lang="en-US" dirty="0"/>
          </a:p>
        </p:txBody>
      </p:sp>
      <p:pic>
        <p:nvPicPr>
          <p:cNvPr id="189" name="Picture 188">
            <a:extLst>
              <a:ext uri="{FF2B5EF4-FFF2-40B4-BE49-F238E27FC236}">
                <a16:creationId xmlns:a16="http://schemas.microsoft.com/office/drawing/2014/main" id="{5AA44EEE-8245-8407-0F15-45989B9B09AA}"/>
              </a:ext>
            </a:extLst>
          </p:cNvPr>
          <p:cNvPicPr>
            <a:picLocks noChangeAspect="1"/>
          </p:cNvPicPr>
          <p:nvPr/>
        </p:nvPicPr>
        <p:blipFill>
          <a:blip r:embed="rId5"/>
          <a:stretch>
            <a:fillRect/>
          </a:stretch>
        </p:blipFill>
        <p:spPr>
          <a:xfrm>
            <a:off x="11232992" y="3854246"/>
            <a:ext cx="555098" cy="2408273"/>
          </a:xfrm>
          <a:prstGeom prst="rect">
            <a:avLst/>
          </a:prstGeom>
        </p:spPr>
      </p:pic>
      <p:pic>
        <p:nvPicPr>
          <p:cNvPr id="6" name="Picture 5">
            <a:extLst>
              <a:ext uri="{FF2B5EF4-FFF2-40B4-BE49-F238E27FC236}">
                <a16:creationId xmlns:a16="http://schemas.microsoft.com/office/drawing/2014/main" id="{3DB95A87-A022-8900-F1B2-732EE1954B44}"/>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Lst>
          </a:blip>
          <a:srcRect l="2596" t="1263" r="1238"/>
          <a:stretch/>
        </p:blipFill>
        <p:spPr>
          <a:xfrm>
            <a:off x="8921470" y="224638"/>
            <a:ext cx="2273666" cy="3019462"/>
          </a:xfrm>
          <a:prstGeom prst="rect">
            <a:avLst/>
          </a:prstGeom>
          <a:ln w="6350">
            <a:solidFill>
              <a:schemeClr val="bg1">
                <a:lumMod val="75000"/>
              </a:schemeClr>
            </a:solidFill>
          </a:ln>
        </p:spPr>
      </p:pic>
      <p:pic>
        <p:nvPicPr>
          <p:cNvPr id="10" name="Picture 9">
            <a:extLst>
              <a:ext uri="{FF2B5EF4-FFF2-40B4-BE49-F238E27FC236}">
                <a16:creationId xmlns:a16="http://schemas.microsoft.com/office/drawing/2014/main" id="{A062547E-7DBC-32C5-7551-EFEE217C4AFB}"/>
              </a:ext>
            </a:extLst>
          </p:cNvPr>
          <p:cNvPicPr>
            <a:picLocks noChangeAspect="1"/>
          </p:cNvPicPr>
          <p:nvPr/>
        </p:nvPicPr>
        <p:blipFill>
          <a:blip r:embed="rId8"/>
          <a:stretch>
            <a:fillRect/>
          </a:stretch>
        </p:blipFill>
        <p:spPr>
          <a:xfrm>
            <a:off x="669224" y="3058625"/>
            <a:ext cx="3836307" cy="2682456"/>
          </a:xfrm>
          <a:prstGeom prst="rect">
            <a:avLst/>
          </a:prstGeom>
        </p:spPr>
      </p:pic>
      <p:pic>
        <p:nvPicPr>
          <p:cNvPr id="12" name="Picture 11">
            <a:extLst>
              <a:ext uri="{FF2B5EF4-FFF2-40B4-BE49-F238E27FC236}">
                <a16:creationId xmlns:a16="http://schemas.microsoft.com/office/drawing/2014/main" id="{F794E476-89A9-5A85-EC10-F4255D6C0C30}"/>
              </a:ext>
            </a:extLst>
          </p:cNvPr>
          <p:cNvPicPr>
            <a:picLocks noChangeAspect="1"/>
          </p:cNvPicPr>
          <p:nvPr/>
        </p:nvPicPr>
        <p:blipFill>
          <a:blip r:embed="rId9"/>
          <a:stretch>
            <a:fillRect/>
          </a:stretch>
        </p:blipFill>
        <p:spPr>
          <a:xfrm>
            <a:off x="3255955" y="4447242"/>
            <a:ext cx="2399526" cy="1658360"/>
          </a:xfrm>
          <a:prstGeom prst="rect">
            <a:avLst/>
          </a:prstGeom>
        </p:spPr>
      </p:pic>
      <p:pic>
        <p:nvPicPr>
          <p:cNvPr id="14" name="Picture 13">
            <a:extLst>
              <a:ext uri="{FF2B5EF4-FFF2-40B4-BE49-F238E27FC236}">
                <a16:creationId xmlns:a16="http://schemas.microsoft.com/office/drawing/2014/main" id="{85ABCCAF-890A-EEF5-9A20-0BB99CFB57E9}"/>
              </a:ext>
            </a:extLst>
          </p:cNvPr>
          <p:cNvPicPr>
            <a:picLocks noChangeAspect="1"/>
          </p:cNvPicPr>
          <p:nvPr/>
        </p:nvPicPr>
        <p:blipFill>
          <a:blip r:embed="rId10"/>
          <a:stretch>
            <a:fillRect/>
          </a:stretch>
        </p:blipFill>
        <p:spPr>
          <a:xfrm>
            <a:off x="4466047" y="1780807"/>
            <a:ext cx="2626215" cy="2677177"/>
          </a:xfrm>
          <a:prstGeom prst="rect">
            <a:avLst/>
          </a:prstGeom>
        </p:spPr>
      </p:pic>
    </p:spTree>
    <p:extLst>
      <p:ext uri="{BB962C8B-B14F-4D97-AF65-F5344CB8AC3E}">
        <p14:creationId xmlns:p14="http://schemas.microsoft.com/office/powerpoint/2010/main" val="3429612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73FFEE2B-B06E-BC9D-B849-EAAC041D508F}"/>
              </a:ext>
            </a:extLst>
          </p:cNvPr>
          <p:cNvGrpSpPr/>
          <p:nvPr/>
        </p:nvGrpSpPr>
        <p:grpSpPr>
          <a:xfrm>
            <a:off x="7228124" y="1120610"/>
            <a:ext cx="1189487" cy="2349787"/>
            <a:chOff x="8086092" y="531362"/>
            <a:chExt cx="1189487" cy="2349787"/>
          </a:xfrm>
        </p:grpSpPr>
        <p:sp>
          <p:nvSpPr>
            <p:cNvPr id="61" name="Rectangle 60">
              <a:extLst>
                <a:ext uri="{FF2B5EF4-FFF2-40B4-BE49-F238E27FC236}">
                  <a16:creationId xmlns:a16="http://schemas.microsoft.com/office/drawing/2014/main" id="{B9EED0FC-8D68-4635-B7BD-4627E3057B65}"/>
                </a:ext>
              </a:extLst>
            </p:cNvPr>
            <p:cNvSpPr/>
            <p:nvPr/>
          </p:nvSpPr>
          <p:spPr>
            <a:xfrm>
              <a:off x="8086092" y="531362"/>
              <a:ext cx="1189487" cy="234978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Document 61">
              <a:extLst>
                <a:ext uri="{FF2B5EF4-FFF2-40B4-BE49-F238E27FC236}">
                  <a16:creationId xmlns:a16="http://schemas.microsoft.com/office/drawing/2014/main" id="{B74A9B81-A97F-07D0-F6F6-AA0A50FB6598}"/>
                </a:ext>
              </a:extLst>
            </p:cNvPr>
            <p:cNvSpPr/>
            <p:nvPr/>
          </p:nvSpPr>
          <p:spPr>
            <a:xfrm>
              <a:off x="8257496" y="1479904"/>
              <a:ext cx="819606" cy="529181"/>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dirty="0">
                  <a:solidFill>
                    <a:schemeClr val="bg1"/>
                  </a:solidFill>
                </a:rPr>
                <a:t>Prompts</a:t>
              </a:r>
            </a:p>
          </p:txBody>
        </p:sp>
        <p:sp>
          <p:nvSpPr>
            <p:cNvPr id="63" name="Flowchart: Document 62">
              <a:extLst>
                <a:ext uri="{FF2B5EF4-FFF2-40B4-BE49-F238E27FC236}">
                  <a16:creationId xmlns:a16="http://schemas.microsoft.com/office/drawing/2014/main" id="{341C0BF6-BDA6-DBEF-5F6F-56E15654AE70}"/>
                </a:ext>
              </a:extLst>
            </p:cNvPr>
            <p:cNvSpPr/>
            <p:nvPr/>
          </p:nvSpPr>
          <p:spPr>
            <a:xfrm>
              <a:off x="8260371" y="2086772"/>
              <a:ext cx="819606" cy="561976"/>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dirty="0">
                  <a:solidFill>
                    <a:schemeClr val="bg1"/>
                  </a:solidFill>
                </a:rPr>
                <a:t>Parsers</a:t>
              </a:r>
            </a:p>
          </p:txBody>
        </p:sp>
        <p:sp>
          <p:nvSpPr>
            <p:cNvPr id="64" name="TextBox 63">
              <a:extLst>
                <a:ext uri="{FF2B5EF4-FFF2-40B4-BE49-F238E27FC236}">
                  <a16:creationId xmlns:a16="http://schemas.microsoft.com/office/drawing/2014/main" id="{943AA917-F389-ED59-44DA-CE8144A0E58F}"/>
                </a:ext>
              </a:extLst>
            </p:cNvPr>
            <p:cNvSpPr txBox="1"/>
            <p:nvPr/>
          </p:nvSpPr>
          <p:spPr>
            <a:xfrm>
              <a:off x="8201603" y="611599"/>
              <a:ext cx="1026075" cy="161583"/>
            </a:xfrm>
            <a:prstGeom prst="rect">
              <a:avLst/>
            </a:prstGeom>
            <a:noFill/>
          </p:spPr>
          <p:txBody>
            <a:bodyPr wrap="square" lIns="0" tIns="0" bIns="0" rtlCol="0">
              <a:spAutoFit/>
            </a:bodyPr>
            <a:lstStyle/>
            <a:p>
              <a:r>
                <a:rPr lang="en-US" sz="1050" dirty="0">
                  <a:solidFill>
                    <a:schemeClr val="bg1">
                      <a:lumMod val="65000"/>
                    </a:schemeClr>
                  </a:solidFill>
                </a:rPr>
                <a:t>I/O HANDLING</a:t>
              </a:r>
            </a:p>
          </p:txBody>
        </p:sp>
      </p:grpSp>
      <p:sp>
        <p:nvSpPr>
          <p:cNvPr id="80" name="Flowchart: Document 79">
            <a:extLst>
              <a:ext uri="{FF2B5EF4-FFF2-40B4-BE49-F238E27FC236}">
                <a16:creationId xmlns:a16="http://schemas.microsoft.com/office/drawing/2014/main" id="{B6F46DD2-908F-3641-1509-E230663C0AB5}"/>
              </a:ext>
            </a:extLst>
          </p:cNvPr>
          <p:cNvSpPr/>
          <p:nvPr/>
        </p:nvSpPr>
        <p:spPr>
          <a:xfrm>
            <a:off x="7399528" y="1456271"/>
            <a:ext cx="819606" cy="529181"/>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dirty="0">
                <a:solidFill>
                  <a:schemeClr val="bg1"/>
                </a:solidFill>
              </a:rPr>
              <a:t>Model </a:t>
            </a:r>
          </a:p>
        </p:txBody>
      </p:sp>
      <p:cxnSp>
        <p:nvCxnSpPr>
          <p:cNvPr id="72" name="Straight Arrow Connector 71">
            <a:extLst>
              <a:ext uri="{FF2B5EF4-FFF2-40B4-BE49-F238E27FC236}">
                <a16:creationId xmlns:a16="http://schemas.microsoft.com/office/drawing/2014/main" id="{E2F07576-8C56-551A-9FFF-3660C73FD795}"/>
              </a:ext>
            </a:extLst>
          </p:cNvPr>
          <p:cNvCxnSpPr>
            <a:cxnSpLocks/>
          </p:cNvCxnSpPr>
          <p:nvPr/>
        </p:nvCxnSpPr>
        <p:spPr>
          <a:xfrm>
            <a:off x="8328712" y="5151930"/>
            <a:ext cx="1280160" cy="0"/>
          </a:xfrm>
          <a:prstGeom prst="straightConnector1">
            <a:avLst/>
          </a:prstGeom>
          <a:ln w="1905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011E686-3869-C56D-2149-179B46F2D98A}"/>
              </a:ext>
            </a:extLst>
          </p:cNvPr>
          <p:cNvCxnSpPr>
            <a:cxnSpLocks/>
          </p:cNvCxnSpPr>
          <p:nvPr/>
        </p:nvCxnSpPr>
        <p:spPr>
          <a:xfrm>
            <a:off x="5290420" y="3881602"/>
            <a:ext cx="1371600" cy="0"/>
          </a:xfrm>
          <a:prstGeom prst="straightConnector1">
            <a:avLst/>
          </a:prstGeom>
          <a:ln w="19050">
            <a:solidFill>
              <a:srgbClr val="EBE98F"/>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10831D2-4E66-6185-3338-1FF620ECD205}"/>
              </a:ext>
            </a:extLst>
          </p:cNvPr>
          <p:cNvCxnSpPr>
            <a:cxnSpLocks/>
          </p:cNvCxnSpPr>
          <p:nvPr/>
        </p:nvCxnSpPr>
        <p:spPr>
          <a:xfrm>
            <a:off x="5290420" y="4353136"/>
            <a:ext cx="1371600" cy="0"/>
          </a:xfrm>
          <a:prstGeom prst="straightConnector1">
            <a:avLst/>
          </a:prstGeom>
          <a:ln w="19050">
            <a:solidFill>
              <a:srgbClr val="EBE98F"/>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F6C2346-D531-1891-8A87-E47CE00A1C05}"/>
              </a:ext>
            </a:extLst>
          </p:cNvPr>
          <p:cNvCxnSpPr>
            <a:cxnSpLocks/>
          </p:cNvCxnSpPr>
          <p:nvPr/>
        </p:nvCxnSpPr>
        <p:spPr>
          <a:xfrm>
            <a:off x="5290420" y="4824670"/>
            <a:ext cx="1371600" cy="0"/>
          </a:xfrm>
          <a:prstGeom prst="straightConnector1">
            <a:avLst/>
          </a:prstGeom>
          <a:ln w="19050">
            <a:solidFill>
              <a:srgbClr val="EBE98F"/>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168" name="Group 167">
            <a:extLst>
              <a:ext uri="{FF2B5EF4-FFF2-40B4-BE49-F238E27FC236}">
                <a16:creationId xmlns:a16="http://schemas.microsoft.com/office/drawing/2014/main" id="{956D4744-3ABE-EEEE-2F74-49095A21B2A4}"/>
              </a:ext>
            </a:extLst>
          </p:cNvPr>
          <p:cNvGrpSpPr/>
          <p:nvPr/>
        </p:nvGrpSpPr>
        <p:grpSpPr>
          <a:xfrm>
            <a:off x="787474" y="874664"/>
            <a:ext cx="4240260" cy="2792898"/>
            <a:chOff x="296585" y="645404"/>
            <a:chExt cx="4240260" cy="2792898"/>
          </a:xfrm>
        </p:grpSpPr>
        <p:sp>
          <p:nvSpPr>
            <p:cNvPr id="88" name="Rectangle 87">
              <a:extLst>
                <a:ext uri="{FF2B5EF4-FFF2-40B4-BE49-F238E27FC236}">
                  <a16:creationId xmlns:a16="http://schemas.microsoft.com/office/drawing/2014/main" id="{FE1EEEBE-BE9B-8B2A-140B-DA2220C12499}"/>
                </a:ext>
              </a:extLst>
            </p:cNvPr>
            <p:cNvSpPr/>
            <p:nvPr/>
          </p:nvSpPr>
          <p:spPr>
            <a:xfrm>
              <a:off x="296585" y="645404"/>
              <a:ext cx="4240260" cy="279289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lowchart: Stored Data 2">
              <a:extLst>
                <a:ext uri="{FF2B5EF4-FFF2-40B4-BE49-F238E27FC236}">
                  <a16:creationId xmlns:a16="http://schemas.microsoft.com/office/drawing/2014/main" id="{801E835D-4D7E-FCE0-0470-1AAD3D99E4AC}"/>
                </a:ext>
              </a:extLst>
            </p:cNvPr>
            <p:cNvSpPr/>
            <p:nvPr/>
          </p:nvSpPr>
          <p:spPr>
            <a:xfrm>
              <a:off x="486871" y="2027670"/>
              <a:ext cx="1361622" cy="693281"/>
            </a:xfrm>
            <a:prstGeom prst="flowChartOnlineStorage">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Agricultural </a:t>
              </a:r>
            </a:p>
            <a:p>
              <a:pPr algn="ctr"/>
              <a:r>
                <a:rPr lang="en-US" sz="1100" dirty="0">
                  <a:solidFill>
                    <a:schemeClr val="bg1"/>
                  </a:solidFill>
                </a:rPr>
                <a:t>Data (Ag)</a:t>
              </a:r>
            </a:p>
          </p:txBody>
        </p:sp>
        <p:sp>
          <p:nvSpPr>
            <p:cNvPr id="6" name="Flowchart: Stored Data 5">
              <a:extLst>
                <a:ext uri="{FF2B5EF4-FFF2-40B4-BE49-F238E27FC236}">
                  <a16:creationId xmlns:a16="http://schemas.microsoft.com/office/drawing/2014/main" id="{93D69420-7FA7-5847-C21A-C7253AD0F3A0}"/>
                </a:ext>
              </a:extLst>
            </p:cNvPr>
            <p:cNvSpPr/>
            <p:nvPr/>
          </p:nvSpPr>
          <p:spPr>
            <a:xfrm>
              <a:off x="435496" y="969177"/>
              <a:ext cx="1434162" cy="693281"/>
            </a:xfrm>
            <a:prstGeom prst="flowChartOnlineStorage">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Weather Data</a:t>
              </a:r>
            </a:p>
            <a:p>
              <a:pPr algn="ctr"/>
              <a:r>
                <a:rPr lang="en-US" sz="1100" dirty="0">
                  <a:solidFill>
                    <a:schemeClr val="bg1"/>
                  </a:solidFill>
                </a:rPr>
                <a:t>(</a:t>
              </a:r>
              <a:r>
                <a:rPr lang="en-US" sz="1100" dirty="0" err="1">
                  <a:solidFill>
                    <a:schemeClr val="bg1"/>
                  </a:solidFill>
                </a:rPr>
                <a:t>Wx</a:t>
              </a:r>
              <a:r>
                <a:rPr lang="en-US" sz="1100" dirty="0">
                  <a:solidFill>
                    <a:schemeClr val="bg1"/>
                  </a:solidFill>
                </a:rPr>
                <a:t>)</a:t>
              </a:r>
            </a:p>
          </p:txBody>
        </p:sp>
        <p:cxnSp>
          <p:nvCxnSpPr>
            <p:cNvPr id="20" name="Straight Arrow Connector 15">
              <a:extLst>
                <a:ext uri="{FF2B5EF4-FFF2-40B4-BE49-F238E27FC236}">
                  <a16:creationId xmlns:a16="http://schemas.microsoft.com/office/drawing/2014/main" id="{AFCD9846-8F3C-9E04-444C-0CED8451BA73}"/>
                </a:ext>
              </a:extLst>
            </p:cNvPr>
            <p:cNvCxnSpPr>
              <a:cxnSpLocks/>
              <a:stCxn id="6" idx="3"/>
            </p:cNvCxnSpPr>
            <p:nvPr/>
          </p:nvCxnSpPr>
          <p:spPr>
            <a:xfrm>
              <a:off x="1630631" y="1315818"/>
              <a:ext cx="2504487" cy="1860434"/>
            </a:xfrm>
            <a:prstGeom prst="bentConnector3">
              <a:avLst>
                <a:gd name="adj1" fmla="val 99962"/>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15">
              <a:extLst>
                <a:ext uri="{FF2B5EF4-FFF2-40B4-BE49-F238E27FC236}">
                  <a16:creationId xmlns:a16="http://schemas.microsoft.com/office/drawing/2014/main" id="{1A7D913F-0EA5-9C4F-5400-BE67FAAC781F}"/>
                </a:ext>
              </a:extLst>
            </p:cNvPr>
            <p:cNvCxnSpPr>
              <a:cxnSpLocks/>
              <a:stCxn id="3" idx="3"/>
            </p:cNvCxnSpPr>
            <p:nvPr/>
          </p:nvCxnSpPr>
          <p:spPr>
            <a:xfrm>
              <a:off x="1621556" y="2374311"/>
              <a:ext cx="2037742" cy="793748"/>
            </a:xfrm>
            <a:prstGeom prst="bentConnector3">
              <a:avLst>
                <a:gd name="adj1" fmla="val 100069"/>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3086BAF5-B145-9E75-5054-FDA4CD5248AF}"/>
                </a:ext>
              </a:extLst>
            </p:cNvPr>
            <p:cNvSpPr txBox="1"/>
            <p:nvPr/>
          </p:nvSpPr>
          <p:spPr>
            <a:xfrm>
              <a:off x="1929337" y="1169983"/>
              <a:ext cx="1612711" cy="461665"/>
            </a:xfrm>
            <a:prstGeom prst="rect">
              <a:avLst/>
            </a:prstGeom>
            <a:noFill/>
          </p:spPr>
          <p:txBody>
            <a:bodyPr wrap="square" lIns="0" tIns="0" bIns="0" rtlCol="0">
              <a:spAutoFit/>
            </a:bodyPr>
            <a:lstStyle/>
            <a:p>
              <a:r>
                <a:rPr lang="en-US" sz="1000" b="1" cap="small" dirty="0"/>
                <a:t>Data By Season</a:t>
              </a:r>
            </a:p>
            <a:p>
              <a:pPr marL="115888" indent="-115888">
                <a:buFont typeface="Arial" panose="020B0604020202020204" pitchFamily="34" charset="0"/>
                <a:buChar char="•"/>
              </a:pPr>
              <a:r>
                <a:rPr lang="en-US" sz="1000" dirty="0"/>
                <a:t>Temperature</a:t>
              </a:r>
            </a:p>
            <a:p>
              <a:pPr marL="115888" indent="-115888">
                <a:buFont typeface="Arial" panose="020B0604020202020204" pitchFamily="34" charset="0"/>
                <a:buChar char="•"/>
              </a:pPr>
              <a:r>
                <a:rPr lang="en-US" sz="1000" dirty="0"/>
                <a:t>Precipitation</a:t>
              </a:r>
            </a:p>
          </p:txBody>
        </p:sp>
        <p:sp>
          <p:nvSpPr>
            <p:cNvPr id="149" name="TextBox 148">
              <a:extLst>
                <a:ext uri="{FF2B5EF4-FFF2-40B4-BE49-F238E27FC236}">
                  <a16:creationId xmlns:a16="http://schemas.microsoft.com/office/drawing/2014/main" id="{C7656AE1-85F2-B397-0307-AE414AC4CC7D}"/>
                </a:ext>
              </a:extLst>
            </p:cNvPr>
            <p:cNvSpPr txBox="1"/>
            <p:nvPr/>
          </p:nvSpPr>
          <p:spPr>
            <a:xfrm>
              <a:off x="486871" y="3185856"/>
              <a:ext cx="1161403" cy="161583"/>
            </a:xfrm>
            <a:prstGeom prst="rect">
              <a:avLst/>
            </a:prstGeom>
            <a:noFill/>
          </p:spPr>
          <p:txBody>
            <a:bodyPr wrap="square" lIns="0" tIns="0" bIns="0" rtlCol="0">
              <a:spAutoFit/>
            </a:bodyPr>
            <a:lstStyle/>
            <a:p>
              <a:r>
                <a:rPr lang="en-US" sz="1050" dirty="0">
                  <a:solidFill>
                    <a:schemeClr val="bg1">
                      <a:lumMod val="65000"/>
                    </a:schemeClr>
                  </a:solidFill>
                </a:rPr>
                <a:t>TRAINING DATA</a:t>
              </a:r>
            </a:p>
          </p:txBody>
        </p:sp>
      </p:grpSp>
      <p:sp>
        <p:nvSpPr>
          <p:cNvPr id="2" name="Title 1">
            <a:extLst>
              <a:ext uri="{FF2B5EF4-FFF2-40B4-BE49-F238E27FC236}">
                <a16:creationId xmlns:a16="http://schemas.microsoft.com/office/drawing/2014/main" id="{236FCB4D-3F3D-3476-5404-FE636677A0E9}"/>
              </a:ext>
            </a:extLst>
          </p:cNvPr>
          <p:cNvSpPr>
            <a:spLocks noGrp="1"/>
          </p:cNvSpPr>
          <p:nvPr>
            <p:ph type="title"/>
          </p:nvPr>
        </p:nvSpPr>
        <p:spPr/>
        <p:txBody>
          <a:bodyPr>
            <a:normAutofit fontScale="90000"/>
          </a:bodyPr>
          <a:lstStyle/>
          <a:p>
            <a:r>
              <a:rPr lang="en-US" b="1" dirty="0"/>
              <a:t>APPROACH</a:t>
            </a:r>
          </a:p>
        </p:txBody>
      </p:sp>
      <p:sp>
        <p:nvSpPr>
          <p:cNvPr id="4" name="Footer Placeholder 3">
            <a:extLst>
              <a:ext uri="{FF2B5EF4-FFF2-40B4-BE49-F238E27FC236}">
                <a16:creationId xmlns:a16="http://schemas.microsoft.com/office/drawing/2014/main" id="{F7FEAC8F-445B-46CA-3B2E-56975272E7AA}"/>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14CC141E-45FF-84A0-799B-8FF06FFF5424}"/>
              </a:ext>
            </a:extLst>
          </p:cNvPr>
          <p:cNvSpPr>
            <a:spLocks noGrp="1"/>
          </p:cNvSpPr>
          <p:nvPr>
            <p:ph type="sldNum" sz="quarter" idx="12"/>
          </p:nvPr>
        </p:nvSpPr>
        <p:spPr>
          <a:xfrm>
            <a:off x="9118140" y="6329343"/>
            <a:ext cx="2743200" cy="365125"/>
          </a:xfrm>
        </p:spPr>
        <p:txBody>
          <a:bodyPr/>
          <a:lstStyle/>
          <a:p>
            <a:fld id="{79F31F10-1257-482C-8051-E7DF71AF7482}" type="slidenum">
              <a:rPr lang="en-US" smtClean="0"/>
              <a:pPr/>
              <a:t>5</a:t>
            </a:fld>
            <a:endParaRPr lang="en-US" dirty="0"/>
          </a:p>
        </p:txBody>
      </p:sp>
      <p:grpSp>
        <p:nvGrpSpPr>
          <p:cNvPr id="7" name="Group 6">
            <a:extLst>
              <a:ext uri="{FF2B5EF4-FFF2-40B4-BE49-F238E27FC236}">
                <a16:creationId xmlns:a16="http://schemas.microsoft.com/office/drawing/2014/main" id="{303CC9E7-CDCB-33A3-81F9-D6DA6CE62EA3}"/>
              </a:ext>
            </a:extLst>
          </p:cNvPr>
          <p:cNvGrpSpPr/>
          <p:nvPr/>
        </p:nvGrpSpPr>
        <p:grpSpPr>
          <a:xfrm>
            <a:off x="3569873" y="3174783"/>
            <a:ext cx="1766446" cy="2122587"/>
            <a:chOff x="3057072" y="2393114"/>
            <a:chExt cx="1766446" cy="2122587"/>
          </a:xfrm>
        </p:grpSpPr>
        <p:sp>
          <p:nvSpPr>
            <p:cNvPr id="9" name="Flowchart: Process 8">
              <a:extLst>
                <a:ext uri="{FF2B5EF4-FFF2-40B4-BE49-F238E27FC236}">
                  <a16:creationId xmlns:a16="http://schemas.microsoft.com/office/drawing/2014/main" id="{CF248F6D-DDF6-4F8C-93DE-31AA08390B65}"/>
                </a:ext>
              </a:extLst>
            </p:cNvPr>
            <p:cNvSpPr/>
            <p:nvPr/>
          </p:nvSpPr>
          <p:spPr>
            <a:xfrm>
              <a:off x="3057072" y="2412581"/>
              <a:ext cx="1693270" cy="2103120"/>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Performance</a:t>
              </a:r>
            </a:p>
            <a:p>
              <a:pPr algn="ctr"/>
              <a:r>
                <a:rPr lang="en-US" sz="1400" b="1" dirty="0">
                  <a:solidFill>
                    <a:schemeClr val="tx1"/>
                  </a:solidFill>
                </a:rPr>
                <a:t>Prediction </a:t>
              </a:r>
            </a:p>
            <a:p>
              <a:pPr algn="ctr"/>
              <a:r>
                <a:rPr lang="en-US" sz="1400" b="1" dirty="0">
                  <a:solidFill>
                    <a:schemeClr val="tx1"/>
                  </a:solidFill>
                </a:rPr>
                <a:t>Model</a:t>
              </a:r>
            </a:p>
          </p:txBody>
        </p:sp>
        <p:sp>
          <p:nvSpPr>
            <p:cNvPr id="164" name="Flowchart: Process 163">
              <a:extLst>
                <a:ext uri="{FF2B5EF4-FFF2-40B4-BE49-F238E27FC236}">
                  <a16:creationId xmlns:a16="http://schemas.microsoft.com/office/drawing/2014/main" id="{7520AE39-ED25-158A-FDE7-EE26F258F750}"/>
                </a:ext>
              </a:extLst>
            </p:cNvPr>
            <p:cNvSpPr/>
            <p:nvPr/>
          </p:nvSpPr>
          <p:spPr>
            <a:xfrm>
              <a:off x="3186442" y="2590488"/>
              <a:ext cx="1418589" cy="413964"/>
            </a:xfrm>
            <a:prstGeom prst="flowChartProcess">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2F2BD"/>
                  </a:solidFill>
                </a:rPr>
                <a:t>Regression Analysis</a:t>
              </a:r>
            </a:p>
          </p:txBody>
        </p:sp>
        <p:sp>
          <p:nvSpPr>
            <p:cNvPr id="67" name="Oval 66">
              <a:extLst>
                <a:ext uri="{FF2B5EF4-FFF2-40B4-BE49-F238E27FC236}">
                  <a16:creationId xmlns:a16="http://schemas.microsoft.com/office/drawing/2014/main" id="{C10F6298-D30B-5B60-82B7-D5AAD4C52F17}"/>
                </a:ext>
              </a:extLst>
            </p:cNvPr>
            <p:cNvSpPr/>
            <p:nvPr/>
          </p:nvSpPr>
          <p:spPr>
            <a:xfrm>
              <a:off x="4366318" y="2393114"/>
              <a:ext cx="45720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ML</a:t>
              </a:r>
            </a:p>
          </p:txBody>
        </p:sp>
      </p:grpSp>
      <p:sp>
        <p:nvSpPr>
          <p:cNvPr id="161" name="TextBox 160">
            <a:extLst>
              <a:ext uri="{FF2B5EF4-FFF2-40B4-BE49-F238E27FC236}">
                <a16:creationId xmlns:a16="http://schemas.microsoft.com/office/drawing/2014/main" id="{FB7740B5-D1F6-486B-DD05-62F502E68444}"/>
              </a:ext>
            </a:extLst>
          </p:cNvPr>
          <p:cNvSpPr txBox="1"/>
          <p:nvPr/>
        </p:nvSpPr>
        <p:spPr>
          <a:xfrm>
            <a:off x="5761296" y="3738378"/>
            <a:ext cx="430383" cy="276999"/>
          </a:xfrm>
          <a:prstGeom prst="rect">
            <a:avLst/>
          </a:prstGeom>
          <a:solidFill>
            <a:schemeClr val="bg1"/>
          </a:solidFill>
        </p:spPr>
        <p:txBody>
          <a:bodyPr wrap="square" lIns="0" tIns="0" rIns="0" bIns="0" rtlCol="0">
            <a:spAutoFit/>
          </a:bodyPr>
          <a:lstStyle/>
          <a:p>
            <a:pPr algn="ctr"/>
            <a:r>
              <a:rPr lang="en-US" sz="900" i="1" dirty="0"/>
              <a:t>CROP</a:t>
            </a:r>
          </a:p>
          <a:p>
            <a:pPr algn="ctr"/>
            <a:r>
              <a:rPr lang="en-US" sz="900" i="1" dirty="0"/>
              <a:t>YIELDS</a:t>
            </a:r>
          </a:p>
        </p:txBody>
      </p:sp>
      <p:sp>
        <p:nvSpPr>
          <p:cNvPr id="29" name="TextBox 28">
            <a:extLst>
              <a:ext uri="{FF2B5EF4-FFF2-40B4-BE49-F238E27FC236}">
                <a16:creationId xmlns:a16="http://schemas.microsoft.com/office/drawing/2014/main" id="{AEFA4259-42CE-0385-29F4-4B0918D2664C}"/>
              </a:ext>
            </a:extLst>
          </p:cNvPr>
          <p:cNvSpPr txBox="1"/>
          <p:nvPr/>
        </p:nvSpPr>
        <p:spPr>
          <a:xfrm>
            <a:off x="5582722" y="4216978"/>
            <a:ext cx="787531" cy="276999"/>
          </a:xfrm>
          <a:prstGeom prst="rect">
            <a:avLst/>
          </a:prstGeom>
          <a:solidFill>
            <a:schemeClr val="bg1"/>
          </a:solidFill>
        </p:spPr>
        <p:txBody>
          <a:bodyPr wrap="square" lIns="0" tIns="0" rIns="0" bIns="0" rtlCol="0">
            <a:spAutoFit/>
          </a:bodyPr>
          <a:lstStyle/>
          <a:p>
            <a:pPr algn="ctr"/>
            <a:r>
              <a:rPr lang="en-US" sz="900" i="1" dirty="0"/>
              <a:t>PRODUCTION VALUE / ACRE</a:t>
            </a:r>
          </a:p>
        </p:txBody>
      </p:sp>
      <p:grpSp>
        <p:nvGrpSpPr>
          <p:cNvPr id="59" name="Group 58">
            <a:extLst>
              <a:ext uri="{FF2B5EF4-FFF2-40B4-BE49-F238E27FC236}">
                <a16:creationId xmlns:a16="http://schemas.microsoft.com/office/drawing/2014/main" id="{01463804-6CE8-D375-FC72-E5334BE073BE}"/>
              </a:ext>
            </a:extLst>
          </p:cNvPr>
          <p:cNvGrpSpPr/>
          <p:nvPr/>
        </p:nvGrpSpPr>
        <p:grpSpPr>
          <a:xfrm>
            <a:off x="5646547" y="1094857"/>
            <a:ext cx="1490272" cy="2400327"/>
            <a:chOff x="7814551" y="529795"/>
            <a:chExt cx="1490272" cy="2400327"/>
          </a:xfrm>
        </p:grpSpPr>
        <p:sp>
          <p:nvSpPr>
            <p:cNvPr id="51" name="Rectangle 50">
              <a:extLst>
                <a:ext uri="{FF2B5EF4-FFF2-40B4-BE49-F238E27FC236}">
                  <a16:creationId xmlns:a16="http://schemas.microsoft.com/office/drawing/2014/main" id="{348CEC58-1BCA-9A53-990F-8FB15B287D3D}"/>
                </a:ext>
              </a:extLst>
            </p:cNvPr>
            <p:cNvSpPr/>
            <p:nvPr/>
          </p:nvSpPr>
          <p:spPr>
            <a:xfrm>
              <a:off x="7814551" y="529795"/>
              <a:ext cx="1490272" cy="240032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ocument 32">
              <a:extLst>
                <a:ext uri="{FF2B5EF4-FFF2-40B4-BE49-F238E27FC236}">
                  <a16:creationId xmlns:a16="http://schemas.microsoft.com/office/drawing/2014/main" id="{B4D39BC6-2DB9-2B88-F43B-38245778FB17}"/>
                </a:ext>
              </a:extLst>
            </p:cNvPr>
            <p:cNvSpPr/>
            <p:nvPr/>
          </p:nvSpPr>
          <p:spPr>
            <a:xfrm>
              <a:off x="8117966" y="908610"/>
              <a:ext cx="883441" cy="543981"/>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dirty="0">
                  <a:solidFill>
                    <a:schemeClr val="bg1"/>
                  </a:solidFill>
                </a:rPr>
                <a:t>Disaster</a:t>
              </a:r>
            </a:p>
            <a:p>
              <a:pPr algn="ctr"/>
              <a:r>
                <a:rPr lang="en-US" sz="1000" dirty="0">
                  <a:solidFill>
                    <a:schemeClr val="bg1"/>
                  </a:solidFill>
                </a:rPr>
                <a:t>Assistance </a:t>
              </a:r>
            </a:p>
            <a:p>
              <a:pPr algn="ctr"/>
              <a:r>
                <a:rPr lang="en-US" sz="1000" dirty="0">
                  <a:solidFill>
                    <a:schemeClr val="bg1"/>
                  </a:solidFill>
                </a:rPr>
                <a:t>Program Info</a:t>
              </a:r>
            </a:p>
          </p:txBody>
        </p:sp>
        <p:sp>
          <p:nvSpPr>
            <p:cNvPr id="57" name="Flowchart: Document 56">
              <a:extLst>
                <a:ext uri="{FF2B5EF4-FFF2-40B4-BE49-F238E27FC236}">
                  <a16:creationId xmlns:a16="http://schemas.microsoft.com/office/drawing/2014/main" id="{46BDF63E-7685-AED2-11A1-A4E1F8C349A6}"/>
                </a:ext>
              </a:extLst>
            </p:cNvPr>
            <p:cNvSpPr/>
            <p:nvPr/>
          </p:nvSpPr>
          <p:spPr>
            <a:xfrm>
              <a:off x="8117966" y="1574052"/>
              <a:ext cx="883441" cy="472166"/>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dirty="0">
                  <a:solidFill>
                    <a:schemeClr val="bg1"/>
                  </a:solidFill>
                </a:rPr>
                <a:t>Insurance </a:t>
              </a:r>
            </a:p>
            <a:p>
              <a:pPr algn="ctr"/>
              <a:r>
                <a:rPr lang="en-US" sz="1000" dirty="0">
                  <a:solidFill>
                    <a:schemeClr val="bg1"/>
                  </a:solidFill>
                </a:rPr>
                <a:t>Program Info</a:t>
              </a:r>
            </a:p>
          </p:txBody>
        </p:sp>
        <p:sp>
          <p:nvSpPr>
            <p:cNvPr id="53" name="TextBox 52">
              <a:extLst>
                <a:ext uri="{FF2B5EF4-FFF2-40B4-BE49-F238E27FC236}">
                  <a16:creationId xmlns:a16="http://schemas.microsoft.com/office/drawing/2014/main" id="{4B0E8D8A-CD7D-6818-3BEC-2E6135ADE313}"/>
                </a:ext>
              </a:extLst>
            </p:cNvPr>
            <p:cNvSpPr txBox="1"/>
            <p:nvPr/>
          </p:nvSpPr>
          <p:spPr>
            <a:xfrm>
              <a:off x="8084866" y="623424"/>
              <a:ext cx="1028403" cy="161583"/>
            </a:xfrm>
            <a:prstGeom prst="rect">
              <a:avLst/>
            </a:prstGeom>
            <a:noFill/>
          </p:spPr>
          <p:txBody>
            <a:bodyPr wrap="square" lIns="0" tIns="0" bIns="0" rtlCol="0">
              <a:spAutoFit/>
            </a:bodyPr>
            <a:lstStyle/>
            <a:p>
              <a:r>
                <a:rPr lang="en-US" sz="1050" dirty="0">
                  <a:solidFill>
                    <a:schemeClr val="bg1">
                      <a:lumMod val="65000"/>
                    </a:schemeClr>
                  </a:solidFill>
                </a:rPr>
                <a:t>VECTOR STORE</a:t>
              </a:r>
            </a:p>
          </p:txBody>
        </p:sp>
      </p:grpSp>
      <p:sp>
        <p:nvSpPr>
          <p:cNvPr id="14" name="Flowchart: Process 13">
            <a:extLst>
              <a:ext uri="{FF2B5EF4-FFF2-40B4-BE49-F238E27FC236}">
                <a16:creationId xmlns:a16="http://schemas.microsoft.com/office/drawing/2014/main" id="{2B28EB6C-164C-BD0E-ED5B-AD3F0B4F229B}"/>
              </a:ext>
            </a:extLst>
          </p:cNvPr>
          <p:cNvSpPr/>
          <p:nvPr/>
        </p:nvSpPr>
        <p:spPr>
          <a:xfrm>
            <a:off x="6704716" y="3194250"/>
            <a:ext cx="1693270" cy="2103120"/>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Decision </a:t>
            </a:r>
          </a:p>
          <a:p>
            <a:pPr algn="ctr"/>
            <a:r>
              <a:rPr lang="en-US" sz="1400" b="1" dirty="0">
                <a:solidFill>
                  <a:schemeClr val="tx1"/>
                </a:solidFill>
              </a:rPr>
              <a:t>Support </a:t>
            </a:r>
          </a:p>
          <a:p>
            <a:pPr algn="ctr"/>
            <a:r>
              <a:rPr lang="en-US" sz="1400" b="1" dirty="0">
                <a:solidFill>
                  <a:schemeClr val="tx1"/>
                </a:solidFill>
              </a:rPr>
              <a:t>Model</a:t>
            </a:r>
          </a:p>
        </p:txBody>
      </p:sp>
      <p:sp>
        <p:nvSpPr>
          <p:cNvPr id="19" name="TextBox 18">
            <a:extLst>
              <a:ext uri="{FF2B5EF4-FFF2-40B4-BE49-F238E27FC236}">
                <a16:creationId xmlns:a16="http://schemas.microsoft.com/office/drawing/2014/main" id="{B5ACB685-FBC4-8282-1D43-512EB28D355E}"/>
              </a:ext>
            </a:extLst>
          </p:cNvPr>
          <p:cNvSpPr txBox="1"/>
          <p:nvPr/>
        </p:nvSpPr>
        <p:spPr>
          <a:xfrm>
            <a:off x="2420227" y="2451066"/>
            <a:ext cx="1612711" cy="923330"/>
          </a:xfrm>
          <a:prstGeom prst="rect">
            <a:avLst/>
          </a:prstGeom>
          <a:noFill/>
        </p:spPr>
        <p:txBody>
          <a:bodyPr wrap="square" lIns="0" tIns="0" bIns="0" rtlCol="0">
            <a:spAutoFit/>
          </a:bodyPr>
          <a:lstStyle/>
          <a:p>
            <a:r>
              <a:rPr lang="en-US" sz="1000" b="1" cap="small" dirty="0"/>
              <a:t>Data By Crop Type</a:t>
            </a:r>
          </a:p>
          <a:p>
            <a:pPr marL="111125" indent="-111125">
              <a:buFont typeface="Arial" panose="020B0604020202020204" pitchFamily="34" charset="0"/>
              <a:buChar char="•"/>
            </a:pPr>
            <a:r>
              <a:rPr lang="en-US" sz="1000" dirty="0"/>
              <a:t>Acreage Planted</a:t>
            </a:r>
          </a:p>
          <a:p>
            <a:pPr marL="111125" indent="-111125">
              <a:buFont typeface="Arial" panose="020B0604020202020204" pitchFamily="34" charset="0"/>
              <a:buChar char="•"/>
            </a:pPr>
            <a:r>
              <a:rPr lang="en-US" sz="1000" dirty="0"/>
              <a:t>Production</a:t>
            </a:r>
          </a:p>
          <a:p>
            <a:pPr marL="111125" indent="-111125">
              <a:buFont typeface="Arial" panose="020B0604020202020204" pitchFamily="34" charset="0"/>
              <a:buChar char="•"/>
            </a:pPr>
            <a:r>
              <a:rPr lang="en-US" sz="1000" dirty="0"/>
              <a:t>Yield</a:t>
            </a:r>
          </a:p>
          <a:p>
            <a:pPr marL="111125" indent="-111125">
              <a:buFont typeface="Arial" panose="020B0604020202020204" pitchFamily="34" charset="0"/>
              <a:buChar char="•"/>
            </a:pPr>
            <a:r>
              <a:rPr lang="en-US" sz="1000" dirty="0"/>
              <a:t>Price per Unit</a:t>
            </a:r>
          </a:p>
          <a:p>
            <a:pPr marL="111125" indent="-111125">
              <a:buFont typeface="Arial" panose="020B0604020202020204" pitchFamily="34" charset="0"/>
              <a:buChar char="•"/>
            </a:pPr>
            <a:r>
              <a:rPr lang="en-US" sz="1000" dirty="0"/>
              <a:t>Production Value</a:t>
            </a:r>
          </a:p>
        </p:txBody>
      </p:sp>
      <p:sp>
        <p:nvSpPr>
          <p:cNvPr id="41" name="TextBox 40">
            <a:extLst>
              <a:ext uri="{FF2B5EF4-FFF2-40B4-BE49-F238E27FC236}">
                <a16:creationId xmlns:a16="http://schemas.microsoft.com/office/drawing/2014/main" id="{22FE56E9-4AF4-C596-63C0-0DBF36E63A6C}"/>
              </a:ext>
            </a:extLst>
          </p:cNvPr>
          <p:cNvSpPr txBox="1"/>
          <p:nvPr/>
        </p:nvSpPr>
        <p:spPr>
          <a:xfrm>
            <a:off x="5571150" y="4676069"/>
            <a:ext cx="810675" cy="276999"/>
          </a:xfrm>
          <a:prstGeom prst="rect">
            <a:avLst/>
          </a:prstGeom>
          <a:solidFill>
            <a:schemeClr val="bg1"/>
          </a:solidFill>
        </p:spPr>
        <p:txBody>
          <a:bodyPr wrap="square" lIns="0" tIns="0" rIns="0" bIns="0" rtlCol="0">
            <a:spAutoFit/>
          </a:bodyPr>
          <a:lstStyle/>
          <a:p>
            <a:pPr algn="ctr"/>
            <a:r>
              <a:rPr lang="en-US" sz="900" i="1" dirty="0"/>
              <a:t>CONFIDENCE LEVELS</a:t>
            </a:r>
          </a:p>
        </p:txBody>
      </p:sp>
      <p:sp>
        <p:nvSpPr>
          <p:cNvPr id="34" name="Oval 33">
            <a:extLst>
              <a:ext uri="{FF2B5EF4-FFF2-40B4-BE49-F238E27FC236}">
                <a16:creationId xmlns:a16="http://schemas.microsoft.com/office/drawing/2014/main" id="{10020228-FB4C-DB7B-538F-2E2F20256B97}"/>
              </a:ext>
            </a:extLst>
          </p:cNvPr>
          <p:cNvSpPr/>
          <p:nvPr/>
        </p:nvSpPr>
        <p:spPr>
          <a:xfrm>
            <a:off x="5263143" y="910798"/>
            <a:ext cx="715578" cy="32487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900" dirty="0">
                <a:solidFill>
                  <a:schemeClr val="bg1"/>
                </a:solidFill>
              </a:rPr>
              <a:t>Embedding </a:t>
            </a:r>
          </a:p>
        </p:txBody>
      </p:sp>
      <p:sp>
        <p:nvSpPr>
          <p:cNvPr id="35" name="Flowchart: Process 34">
            <a:extLst>
              <a:ext uri="{FF2B5EF4-FFF2-40B4-BE49-F238E27FC236}">
                <a16:creationId xmlns:a16="http://schemas.microsoft.com/office/drawing/2014/main" id="{2B99AD75-DB80-BB2A-73F2-939D1323A7F7}"/>
              </a:ext>
            </a:extLst>
          </p:cNvPr>
          <p:cNvSpPr/>
          <p:nvPr/>
        </p:nvSpPr>
        <p:spPr>
          <a:xfrm>
            <a:off x="6798455" y="3267620"/>
            <a:ext cx="1514323" cy="430570"/>
          </a:xfrm>
          <a:prstGeom prst="flowChartProcess">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60475"/>
            <a:r>
              <a:rPr lang="en-US" sz="1200" b="1" dirty="0">
                <a:solidFill>
                  <a:srgbClr val="F2F2BD"/>
                </a:solidFill>
              </a:rPr>
              <a:t>Retrieval &amp; Synthesis</a:t>
            </a:r>
          </a:p>
        </p:txBody>
      </p:sp>
      <p:sp>
        <p:nvSpPr>
          <p:cNvPr id="32" name="Oval 31">
            <a:extLst>
              <a:ext uri="{FF2B5EF4-FFF2-40B4-BE49-F238E27FC236}">
                <a16:creationId xmlns:a16="http://schemas.microsoft.com/office/drawing/2014/main" id="{D95EA767-401D-0D63-C683-6370016F12E0}"/>
              </a:ext>
            </a:extLst>
          </p:cNvPr>
          <p:cNvSpPr/>
          <p:nvPr/>
        </p:nvSpPr>
        <p:spPr>
          <a:xfrm>
            <a:off x="8148827" y="3009439"/>
            <a:ext cx="465138" cy="32487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LLM</a:t>
            </a:r>
          </a:p>
        </p:txBody>
      </p:sp>
      <p:sp>
        <p:nvSpPr>
          <p:cNvPr id="71" name="Oval 70">
            <a:extLst>
              <a:ext uri="{FF2B5EF4-FFF2-40B4-BE49-F238E27FC236}">
                <a16:creationId xmlns:a16="http://schemas.microsoft.com/office/drawing/2014/main" id="{8F8C6735-D35A-CB8D-7B35-DBB03B5CEF3D}"/>
              </a:ext>
            </a:extLst>
          </p:cNvPr>
          <p:cNvSpPr/>
          <p:nvPr/>
        </p:nvSpPr>
        <p:spPr>
          <a:xfrm>
            <a:off x="8254375" y="4541917"/>
            <a:ext cx="465138" cy="32487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err="1">
                <a:solidFill>
                  <a:schemeClr val="bg1"/>
                </a:solidFill>
              </a:rPr>
              <a:t>Gradio</a:t>
            </a:r>
            <a:endParaRPr lang="en-US" sz="1100" dirty="0">
              <a:solidFill>
                <a:schemeClr val="bg1"/>
              </a:solidFill>
            </a:endParaRPr>
          </a:p>
        </p:txBody>
      </p:sp>
      <p:sp>
        <p:nvSpPr>
          <p:cNvPr id="78" name="Flowchart: Document 77">
            <a:extLst>
              <a:ext uri="{FF2B5EF4-FFF2-40B4-BE49-F238E27FC236}">
                <a16:creationId xmlns:a16="http://schemas.microsoft.com/office/drawing/2014/main" id="{A563DB5F-130B-4BE6-0397-B842A8E6EDC0}"/>
              </a:ext>
            </a:extLst>
          </p:cNvPr>
          <p:cNvSpPr/>
          <p:nvPr/>
        </p:nvSpPr>
        <p:spPr>
          <a:xfrm>
            <a:off x="5960053" y="2745721"/>
            <a:ext cx="883441" cy="472166"/>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dirty="0">
                <a:solidFill>
                  <a:schemeClr val="bg1"/>
                </a:solidFill>
              </a:rPr>
              <a:t>Ag Best </a:t>
            </a:r>
          </a:p>
          <a:p>
            <a:pPr algn="ctr"/>
            <a:r>
              <a:rPr lang="en-US" sz="1000" dirty="0">
                <a:solidFill>
                  <a:schemeClr val="bg1"/>
                </a:solidFill>
              </a:rPr>
              <a:t>Practice Info</a:t>
            </a:r>
          </a:p>
        </p:txBody>
      </p:sp>
      <p:sp>
        <p:nvSpPr>
          <p:cNvPr id="82" name="Oval 81">
            <a:extLst>
              <a:ext uri="{FF2B5EF4-FFF2-40B4-BE49-F238E27FC236}">
                <a16:creationId xmlns:a16="http://schemas.microsoft.com/office/drawing/2014/main" id="{C166DCBA-0CAD-564F-B829-3828ECB512AC}"/>
              </a:ext>
            </a:extLst>
          </p:cNvPr>
          <p:cNvSpPr/>
          <p:nvPr/>
        </p:nvSpPr>
        <p:spPr>
          <a:xfrm>
            <a:off x="6436815" y="3090246"/>
            <a:ext cx="465138" cy="32487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RAG</a:t>
            </a:r>
          </a:p>
        </p:txBody>
      </p:sp>
      <p:grpSp>
        <p:nvGrpSpPr>
          <p:cNvPr id="122" name="Group 121">
            <a:extLst>
              <a:ext uri="{FF2B5EF4-FFF2-40B4-BE49-F238E27FC236}">
                <a16:creationId xmlns:a16="http://schemas.microsoft.com/office/drawing/2014/main" id="{90A7DC46-2D15-8C0F-55AE-4D351F516817}"/>
              </a:ext>
            </a:extLst>
          </p:cNvPr>
          <p:cNvGrpSpPr/>
          <p:nvPr/>
        </p:nvGrpSpPr>
        <p:grpSpPr>
          <a:xfrm rot="463545">
            <a:off x="9617183" y="4724566"/>
            <a:ext cx="1269790" cy="1589223"/>
            <a:chOff x="9173621" y="4606621"/>
            <a:chExt cx="1447149" cy="1915661"/>
          </a:xfrm>
        </p:grpSpPr>
        <p:sp>
          <p:nvSpPr>
            <p:cNvPr id="91" name="Rectangle 90">
              <a:extLst>
                <a:ext uri="{FF2B5EF4-FFF2-40B4-BE49-F238E27FC236}">
                  <a16:creationId xmlns:a16="http://schemas.microsoft.com/office/drawing/2014/main" id="{F2684A6E-9109-F026-108E-D855D007A1A8}"/>
                </a:ext>
              </a:extLst>
            </p:cNvPr>
            <p:cNvSpPr/>
            <p:nvPr/>
          </p:nvSpPr>
          <p:spPr>
            <a:xfrm rot="238724">
              <a:off x="9173621" y="4606621"/>
              <a:ext cx="1323361" cy="1811009"/>
            </a:xfrm>
            <a:prstGeom prst="rect">
              <a:avLst/>
            </a:prstGeom>
            <a:solidFill>
              <a:schemeClr val="bg1"/>
            </a:solidFill>
            <a:ln w="3175">
              <a:solidFill>
                <a:schemeClr val="bg1">
                  <a:lumMod val="85000"/>
                </a:schemeClr>
              </a:solidFill>
            </a:ln>
            <a:effectLst>
              <a:outerShdw blurRad="254000" dist="38100" dir="2700000" sx="88000" sy="88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85" name="Rectangle 84">
              <a:extLst>
                <a:ext uri="{FF2B5EF4-FFF2-40B4-BE49-F238E27FC236}">
                  <a16:creationId xmlns:a16="http://schemas.microsoft.com/office/drawing/2014/main" id="{6B7663B5-13D6-2EAE-BC9D-022A2E6D83B1}"/>
                </a:ext>
              </a:extLst>
            </p:cNvPr>
            <p:cNvSpPr/>
            <p:nvPr/>
          </p:nvSpPr>
          <p:spPr>
            <a:xfrm rot="238724">
              <a:off x="9230420" y="4661512"/>
              <a:ext cx="1323361" cy="1811009"/>
            </a:xfrm>
            <a:prstGeom prst="rect">
              <a:avLst/>
            </a:prstGeom>
            <a:solidFill>
              <a:schemeClr val="bg1"/>
            </a:solidFill>
            <a:ln w="3175">
              <a:solidFill>
                <a:schemeClr val="bg1">
                  <a:lumMod val="85000"/>
                </a:schemeClr>
              </a:solidFill>
            </a:ln>
            <a:effectLst>
              <a:outerShdw blurRad="254000" dist="38100" dir="2700000" sx="88000" sy="88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nvGrpSpPr>
            <p:cNvPr id="90" name="Group 89">
              <a:extLst>
                <a:ext uri="{FF2B5EF4-FFF2-40B4-BE49-F238E27FC236}">
                  <a16:creationId xmlns:a16="http://schemas.microsoft.com/office/drawing/2014/main" id="{DEFDCC9B-2294-5BF7-0C7B-DBB530F1B923}"/>
                </a:ext>
              </a:extLst>
            </p:cNvPr>
            <p:cNvGrpSpPr/>
            <p:nvPr/>
          </p:nvGrpSpPr>
          <p:grpSpPr>
            <a:xfrm>
              <a:off x="9252408" y="4711273"/>
              <a:ext cx="1368362" cy="1811009"/>
              <a:chOff x="8693694" y="4675326"/>
              <a:chExt cx="1368362" cy="1811009"/>
            </a:xfrm>
            <a:effectLst>
              <a:outerShdw blurRad="254000" dist="38100" dir="2700000" sx="88000" sy="88000" algn="tl" rotWithShape="0">
                <a:prstClr val="black">
                  <a:alpha val="20000"/>
                </a:prstClr>
              </a:outerShdw>
            </a:effectLst>
          </p:grpSpPr>
          <p:sp>
            <p:nvSpPr>
              <p:cNvPr id="76" name="Rectangle 75">
                <a:extLst>
                  <a:ext uri="{FF2B5EF4-FFF2-40B4-BE49-F238E27FC236}">
                    <a16:creationId xmlns:a16="http://schemas.microsoft.com/office/drawing/2014/main" id="{E2CCF810-1F5D-413E-B48A-8068BC503692}"/>
                  </a:ext>
                </a:extLst>
              </p:cNvPr>
              <p:cNvSpPr/>
              <p:nvPr/>
            </p:nvSpPr>
            <p:spPr>
              <a:xfrm rot="485301">
                <a:off x="8738695" y="4675326"/>
                <a:ext cx="1323361" cy="1811009"/>
              </a:xfrm>
              <a:prstGeom prst="rect">
                <a:avLst/>
              </a:prstGeom>
              <a:solidFill>
                <a:schemeClr val="bg1"/>
              </a:solidFill>
              <a:ln w="31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pic>
            <p:nvPicPr>
              <p:cNvPr id="92" name="Graphic 91" descr="Agriculture with solid fill">
                <a:extLst>
                  <a:ext uri="{FF2B5EF4-FFF2-40B4-BE49-F238E27FC236}">
                    <a16:creationId xmlns:a16="http://schemas.microsoft.com/office/drawing/2014/main" id="{C0923BDF-19EF-99E0-54F4-232B93CAC2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85301">
                <a:off x="8744530" y="4863490"/>
                <a:ext cx="1293594" cy="1371059"/>
              </a:xfrm>
              <a:prstGeom prst="rect">
                <a:avLst/>
              </a:prstGeom>
            </p:spPr>
          </p:pic>
          <p:sp>
            <p:nvSpPr>
              <p:cNvPr id="86" name="Rectangle 85">
                <a:extLst>
                  <a:ext uri="{FF2B5EF4-FFF2-40B4-BE49-F238E27FC236}">
                    <a16:creationId xmlns:a16="http://schemas.microsoft.com/office/drawing/2014/main" id="{5638C91F-6B07-F34A-150B-11A353DF9A53}"/>
                  </a:ext>
                </a:extLst>
              </p:cNvPr>
              <p:cNvSpPr/>
              <p:nvPr/>
            </p:nvSpPr>
            <p:spPr>
              <a:xfrm rot="479069">
                <a:off x="8707167" y="6142191"/>
                <a:ext cx="1176624" cy="129926"/>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55A9807-813B-6484-7063-4F0E1CA655A2}"/>
                  </a:ext>
                </a:extLst>
              </p:cNvPr>
              <p:cNvSpPr/>
              <p:nvPr/>
            </p:nvSpPr>
            <p:spPr>
              <a:xfrm rot="479069">
                <a:off x="8693694" y="6290041"/>
                <a:ext cx="1176624" cy="129926"/>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9" name="TextBox 78">
                <a:extLst>
                  <a:ext uri="{FF2B5EF4-FFF2-40B4-BE49-F238E27FC236}">
                    <a16:creationId xmlns:a16="http://schemas.microsoft.com/office/drawing/2014/main" id="{045913D3-1A7D-96CA-1BB1-5DFB52CD9374}"/>
                  </a:ext>
                </a:extLst>
              </p:cNvPr>
              <p:cNvSpPr txBox="1"/>
              <p:nvPr/>
            </p:nvSpPr>
            <p:spPr>
              <a:xfrm rot="485301">
                <a:off x="8841254" y="5905358"/>
                <a:ext cx="1018496" cy="405778"/>
              </a:xfrm>
              <a:prstGeom prst="rect">
                <a:avLst/>
              </a:prstGeom>
              <a:noFill/>
            </p:spPr>
            <p:txBody>
              <a:bodyPr wrap="square" lIns="0" tIns="0" rIns="0" bIns="0" rtlCol="0">
                <a:spAutoFit/>
              </a:bodyPr>
              <a:lstStyle/>
              <a:p>
                <a:pPr>
                  <a:lnSpc>
                    <a:spcPct val="80000"/>
                  </a:lnSpc>
                </a:pPr>
                <a:r>
                  <a:rPr lang="en-US" sz="900" b="1" dirty="0"/>
                  <a:t>Customized </a:t>
                </a:r>
              </a:p>
              <a:p>
                <a:pPr>
                  <a:lnSpc>
                    <a:spcPct val="80000"/>
                  </a:lnSpc>
                </a:pPr>
                <a:r>
                  <a:rPr lang="en-US" sz="900" b="1" dirty="0"/>
                  <a:t>Crop Planning  &amp; Protection Plan</a:t>
                </a:r>
              </a:p>
            </p:txBody>
          </p:sp>
        </p:grpSp>
      </p:grpSp>
      <p:sp>
        <p:nvSpPr>
          <p:cNvPr id="99" name="Content Placeholder 2">
            <a:extLst>
              <a:ext uri="{FF2B5EF4-FFF2-40B4-BE49-F238E27FC236}">
                <a16:creationId xmlns:a16="http://schemas.microsoft.com/office/drawing/2014/main" id="{1D256B8B-BC17-FA0B-CED2-303CB0589FEE}"/>
              </a:ext>
            </a:extLst>
          </p:cNvPr>
          <p:cNvSpPr txBox="1">
            <a:spLocks/>
          </p:cNvSpPr>
          <p:nvPr/>
        </p:nvSpPr>
        <p:spPr>
          <a:xfrm>
            <a:off x="9393539" y="825150"/>
            <a:ext cx="2329356" cy="15659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dirty="0"/>
              <a:t>[ </a:t>
            </a:r>
            <a:r>
              <a:rPr lang="en-US" dirty="0">
                <a:highlight>
                  <a:srgbClr val="FFFF00"/>
                </a:highlight>
              </a:rPr>
              <a:t>Warming trends and changes in precipitation patterns across the state …. Importance of agriculture to NC …]</a:t>
            </a:r>
          </a:p>
          <a:p>
            <a:pPr marL="0" indent="0">
              <a:lnSpc>
                <a:spcPct val="120000"/>
              </a:lnSpc>
              <a:spcBef>
                <a:spcPts val="0"/>
              </a:spcBef>
              <a:buFont typeface="Arial" panose="020B0604020202020204" pitchFamily="34" charset="0"/>
              <a:buNone/>
            </a:pPr>
            <a:endParaRPr lang="en-US" i="1" dirty="0"/>
          </a:p>
        </p:txBody>
      </p:sp>
      <p:grpSp>
        <p:nvGrpSpPr>
          <p:cNvPr id="110" name="Group 109">
            <a:extLst>
              <a:ext uri="{FF2B5EF4-FFF2-40B4-BE49-F238E27FC236}">
                <a16:creationId xmlns:a16="http://schemas.microsoft.com/office/drawing/2014/main" id="{AFAC68FA-7990-3CE2-20A0-62597B13B1B8}"/>
              </a:ext>
            </a:extLst>
          </p:cNvPr>
          <p:cNvGrpSpPr/>
          <p:nvPr/>
        </p:nvGrpSpPr>
        <p:grpSpPr>
          <a:xfrm>
            <a:off x="4416509" y="5297371"/>
            <a:ext cx="1861619" cy="740011"/>
            <a:chOff x="7218248" y="5239604"/>
            <a:chExt cx="1861619" cy="740011"/>
          </a:xfrm>
        </p:grpSpPr>
        <p:sp>
          <p:nvSpPr>
            <p:cNvPr id="104" name="TextBox 103">
              <a:extLst>
                <a:ext uri="{FF2B5EF4-FFF2-40B4-BE49-F238E27FC236}">
                  <a16:creationId xmlns:a16="http://schemas.microsoft.com/office/drawing/2014/main" id="{BEC76AE2-6B47-4E18-13C0-4049500E4F02}"/>
                </a:ext>
              </a:extLst>
            </p:cNvPr>
            <p:cNvSpPr txBox="1"/>
            <p:nvPr/>
          </p:nvSpPr>
          <p:spPr>
            <a:xfrm>
              <a:off x="7877172" y="5584122"/>
              <a:ext cx="874529" cy="395493"/>
            </a:xfrm>
            <a:prstGeom prst="rect">
              <a:avLst/>
            </a:prstGeom>
            <a:noFill/>
          </p:spPr>
          <p:txBody>
            <a:bodyPr wrap="square" lIns="0" tIns="0" rIns="0" bIns="0" rtlCol="0">
              <a:spAutoFit/>
            </a:bodyPr>
            <a:lstStyle/>
            <a:p>
              <a:pPr>
                <a:lnSpc>
                  <a:spcPct val="150000"/>
                </a:lnSpc>
              </a:pPr>
              <a:r>
                <a:rPr lang="en-US" sz="900" i="1" dirty="0"/>
                <a:t>TEMPERATURE</a:t>
              </a:r>
            </a:p>
            <a:p>
              <a:pPr>
                <a:lnSpc>
                  <a:spcPct val="150000"/>
                </a:lnSpc>
              </a:pPr>
              <a:r>
                <a:rPr lang="en-US" sz="900" i="1" dirty="0"/>
                <a:t>PRECIPITATION</a:t>
              </a:r>
            </a:p>
          </p:txBody>
        </p:sp>
        <p:cxnSp>
          <p:nvCxnSpPr>
            <p:cNvPr id="107" name="Straight Arrow Connector 15">
              <a:extLst>
                <a:ext uri="{FF2B5EF4-FFF2-40B4-BE49-F238E27FC236}">
                  <a16:creationId xmlns:a16="http://schemas.microsoft.com/office/drawing/2014/main" id="{0440A13A-260F-5D6C-5CC3-E1455C7E8E13}"/>
                </a:ext>
              </a:extLst>
            </p:cNvPr>
            <p:cNvCxnSpPr>
              <a:cxnSpLocks/>
              <a:stCxn id="11" idx="3"/>
              <a:endCxn id="9" idx="2"/>
            </p:cNvCxnSpPr>
            <p:nvPr/>
          </p:nvCxnSpPr>
          <p:spPr>
            <a:xfrm rot="10800000">
              <a:off x="7218248" y="5239604"/>
              <a:ext cx="1861619" cy="575685"/>
            </a:xfrm>
            <a:prstGeom prst="bentConnector2">
              <a:avLst/>
            </a:prstGeom>
            <a:ln w="19050">
              <a:solidFill>
                <a:srgbClr val="CCCC00"/>
              </a:solidFill>
              <a:prstDash val="sysDot"/>
              <a:tailEnd type="triangle"/>
            </a:ln>
          </p:spPr>
          <p:style>
            <a:lnRef idx="2">
              <a:schemeClr val="accent1"/>
            </a:lnRef>
            <a:fillRef idx="0">
              <a:schemeClr val="accent1"/>
            </a:fillRef>
            <a:effectRef idx="1">
              <a:schemeClr val="accent1"/>
            </a:effectRef>
            <a:fontRef idx="minor">
              <a:schemeClr val="tx1"/>
            </a:fontRef>
          </p:style>
        </p:cxnSp>
      </p:grpSp>
      <p:grpSp>
        <p:nvGrpSpPr>
          <p:cNvPr id="124" name="Group 123">
            <a:extLst>
              <a:ext uri="{FF2B5EF4-FFF2-40B4-BE49-F238E27FC236}">
                <a16:creationId xmlns:a16="http://schemas.microsoft.com/office/drawing/2014/main" id="{A4947A89-1BD6-2BDF-9FFD-1759225E3751}"/>
              </a:ext>
            </a:extLst>
          </p:cNvPr>
          <p:cNvGrpSpPr/>
          <p:nvPr/>
        </p:nvGrpSpPr>
        <p:grpSpPr>
          <a:xfrm>
            <a:off x="8448092" y="3438767"/>
            <a:ext cx="2074575" cy="903700"/>
            <a:chOff x="8448092" y="3438767"/>
            <a:chExt cx="2074575" cy="903700"/>
          </a:xfrm>
        </p:grpSpPr>
        <p:cxnSp>
          <p:nvCxnSpPr>
            <p:cNvPr id="108" name="Straight Arrow Connector 107">
              <a:extLst>
                <a:ext uri="{FF2B5EF4-FFF2-40B4-BE49-F238E27FC236}">
                  <a16:creationId xmlns:a16="http://schemas.microsoft.com/office/drawing/2014/main" id="{0985D018-91E7-D43F-7864-F917DB5BD6A6}"/>
                </a:ext>
              </a:extLst>
            </p:cNvPr>
            <p:cNvCxnSpPr>
              <a:cxnSpLocks/>
            </p:cNvCxnSpPr>
            <p:nvPr/>
          </p:nvCxnSpPr>
          <p:spPr>
            <a:xfrm flipH="1">
              <a:off x="8467185" y="3681419"/>
              <a:ext cx="1188720" cy="0"/>
            </a:xfrm>
            <a:prstGeom prst="straightConnector1">
              <a:avLst/>
            </a:prstGeom>
            <a:ln w="22225">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FD1DC234-AE62-C34F-9F54-5B3FE7C3501B}"/>
                </a:ext>
              </a:extLst>
            </p:cNvPr>
            <p:cNvCxnSpPr>
              <a:cxnSpLocks/>
            </p:cNvCxnSpPr>
            <p:nvPr/>
          </p:nvCxnSpPr>
          <p:spPr>
            <a:xfrm flipH="1">
              <a:off x="8448092" y="3923668"/>
              <a:ext cx="1188720" cy="0"/>
            </a:xfrm>
            <a:prstGeom prst="straightConnector1">
              <a:avLst/>
            </a:prstGeom>
            <a:ln w="22225">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pic>
          <p:nvPicPr>
            <p:cNvPr id="93" name="Graphic 92" descr="Farmer male with solid fill">
              <a:extLst>
                <a:ext uri="{FF2B5EF4-FFF2-40B4-BE49-F238E27FC236}">
                  <a16:creationId xmlns:a16="http://schemas.microsoft.com/office/drawing/2014/main" id="{13550572-42C8-ED11-04E7-A9EAF48D7C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47786" y="3438767"/>
              <a:ext cx="874881" cy="874881"/>
            </a:xfrm>
            <a:prstGeom prst="rect">
              <a:avLst/>
            </a:prstGeom>
          </p:spPr>
        </p:pic>
        <p:sp>
          <p:nvSpPr>
            <p:cNvPr id="66" name="TextBox 65">
              <a:extLst>
                <a:ext uri="{FF2B5EF4-FFF2-40B4-BE49-F238E27FC236}">
                  <a16:creationId xmlns:a16="http://schemas.microsoft.com/office/drawing/2014/main" id="{18BD3E8D-1196-FC65-18F3-6A9C5DA2CAF3}"/>
                </a:ext>
              </a:extLst>
            </p:cNvPr>
            <p:cNvSpPr txBox="1"/>
            <p:nvPr/>
          </p:nvSpPr>
          <p:spPr>
            <a:xfrm>
              <a:off x="8653841" y="3930375"/>
              <a:ext cx="637901" cy="153888"/>
            </a:xfrm>
            <a:prstGeom prst="rect">
              <a:avLst/>
            </a:prstGeom>
            <a:noFill/>
          </p:spPr>
          <p:txBody>
            <a:bodyPr wrap="square" lIns="0" tIns="0" rIns="0" bIns="0" rtlCol="0">
              <a:spAutoFit/>
            </a:bodyPr>
            <a:lstStyle/>
            <a:p>
              <a:r>
                <a:rPr lang="en-US" sz="1000" dirty="0"/>
                <a:t>Location</a:t>
              </a:r>
            </a:p>
          </p:txBody>
        </p:sp>
        <p:cxnSp>
          <p:nvCxnSpPr>
            <p:cNvPr id="68" name="Straight Arrow Connector 67">
              <a:extLst>
                <a:ext uri="{FF2B5EF4-FFF2-40B4-BE49-F238E27FC236}">
                  <a16:creationId xmlns:a16="http://schemas.microsoft.com/office/drawing/2014/main" id="{E8EFAF21-AE1F-E353-44FC-A0D948AEC6C0}"/>
                </a:ext>
              </a:extLst>
            </p:cNvPr>
            <p:cNvCxnSpPr>
              <a:cxnSpLocks/>
            </p:cNvCxnSpPr>
            <p:nvPr/>
          </p:nvCxnSpPr>
          <p:spPr>
            <a:xfrm flipH="1">
              <a:off x="8459066" y="4190108"/>
              <a:ext cx="1188720" cy="0"/>
            </a:xfrm>
            <a:prstGeom prst="straightConnector1">
              <a:avLst/>
            </a:prstGeom>
            <a:ln w="22225">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FA884D96-B1CC-3378-AEBD-B9150AD8EB27}"/>
                </a:ext>
              </a:extLst>
            </p:cNvPr>
            <p:cNvSpPr txBox="1"/>
            <p:nvPr/>
          </p:nvSpPr>
          <p:spPr>
            <a:xfrm>
              <a:off x="8653841" y="4188579"/>
              <a:ext cx="640080" cy="153888"/>
            </a:xfrm>
            <a:prstGeom prst="rect">
              <a:avLst/>
            </a:prstGeom>
            <a:noFill/>
          </p:spPr>
          <p:txBody>
            <a:bodyPr wrap="square" lIns="0" tIns="0" rIns="0" bIns="0" rtlCol="0">
              <a:spAutoFit/>
            </a:bodyPr>
            <a:lstStyle/>
            <a:p>
              <a:r>
                <a:rPr lang="en-US" sz="1000" dirty="0"/>
                <a:t>Timeframe</a:t>
              </a:r>
            </a:p>
          </p:txBody>
        </p:sp>
        <p:sp>
          <p:nvSpPr>
            <p:cNvPr id="109" name="TextBox 108">
              <a:extLst>
                <a:ext uri="{FF2B5EF4-FFF2-40B4-BE49-F238E27FC236}">
                  <a16:creationId xmlns:a16="http://schemas.microsoft.com/office/drawing/2014/main" id="{2325627F-659A-0499-DD2C-1B4F4AE1F03A}"/>
                </a:ext>
              </a:extLst>
            </p:cNvPr>
            <p:cNvSpPr txBox="1"/>
            <p:nvPr/>
          </p:nvSpPr>
          <p:spPr>
            <a:xfrm>
              <a:off x="8653841" y="3678501"/>
              <a:ext cx="637901" cy="153888"/>
            </a:xfrm>
            <a:prstGeom prst="rect">
              <a:avLst/>
            </a:prstGeom>
            <a:noFill/>
          </p:spPr>
          <p:txBody>
            <a:bodyPr wrap="square" lIns="0" tIns="0" rIns="0" bIns="0" rtlCol="0">
              <a:spAutoFit/>
            </a:bodyPr>
            <a:lstStyle/>
            <a:p>
              <a:r>
                <a:rPr lang="en-US" sz="1000" dirty="0"/>
                <a:t>Crop Type</a:t>
              </a:r>
            </a:p>
          </p:txBody>
        </p:sp>
      </p:grpSp>
      <p:sp>
        <p:nvSpPr>
          <p:cNvPr id="11" name="Flowchart: Stored Data 10">
            <a:extLst>
              <a:ext uri="{FF2B5EF4-FFF2-40B4-BE49-F238E27FC236}">
                <a16:creationId xmlns:a16="http://schemas.microsoft.com/office/drawing/2014/main" id="{AE93E4A0-023C-6814-DE3B-EA4E3C9E5B30}"/>
              </a:ext>
            </a:extLst>
          </p:cNvPr>
          <p:cNvSpPr/>
          <p:nvPr/>
        </p:nvSpPr>
        <p:spPr>
          <a:xfrm flipH="1">
            <a:off x="6156570" y="5620302"/>
            <a:ext cx="729341" cy="505505"/>
          </a:xfrm>
          <a:prstGeom prst="flowChartOnlineStorage">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wrap="none" lIns="182880" rIns="91440" rtlCol="0" anchor="ctr"/>
          <a:lstStyle/>
          <a:p>
            <a:pPr algn="ctr"/>
            <a:r>
              <a:rPr lang="en-US" sz="1100" dirty="0" err="1">
                <a:solidFill>
                  <a:schemeClr val="bg1"/>
                </a:solidFill>
              </a:rPr>
              <a:t>Wx</a:t>
            </a:r>
            <a:endParaRPr lang="en-US" sz="1100" dirty="0">
              <a:solidFill>
                <a:schemeClr val="bg1"/>
              </a:solidFill>
            </a:endParaRPr>
          </a:p>
          <a:p>
            <a:pPr algn="ctr">
              <a:tabLst>
                <a:tab pos="0" algn="l"/>
              </a:tabLst>
            </a:pPr>
            <a:r>
              <a:rPr lang="en-US" sz="1050" dirty="0">
                <a:solidFill>
                  <a:schemeClr val="bg1"/>
                </a:solidFill>
              </a:rPr>
              <a:t>Forecast</a:t>
            </a:r>
          </a:p>
        </p:txBody>
      </p:sp>
      <p:grpSp>
        <p:nvGrpSpPr>
          <p:cNvPr id="121" name="Group 120">
            <a:extLst>
              <a:ext uri="{FF2B5EF4-FFF2-40B4-BE49-F238E27FC236}">
                <a16:creationId xmlns:a16="http://schemas.microsoft.com/office/drawing/2014/main" id="{CD2C15C4-FDBF-364C-B880-8B732414374A}"/>
              </a:ext>
            </a:extLst>
          </p:cNvPr>
          <p:cNvGrpSpPr/>
          <p:nvPr/>
        </p:nvGrpSpPr>
        <p:grpSpPr>
          <a:xfrm>
            <a:off x="766845" y="4562891"/>
            <a:ext cx="2234609" cy="1589223"/>
            <a:chOff x="510139" y="4342579"/>
            <a:chExt cx="2234609" cy="1589223"/>
          </a:xfrm>
          <a:effectLst>
            <a:outerShdw blurRad="165100" dir="5160000" sx="102000" sy="102000" algn="ctr" rotWithShape="0">
              <a:prstClr val="black">
                <a:alpha val="40000"/>
              </a:prstClr>
            </a:outerShdw>
          </a:effectLst>
        </p:grpSpPr>
        <p:sp>
          <p:nvSpPr>
            <p:cNvPr id="120" name="Rectangle 119">
              <a:extLst>
                <a:ext uri="{FF2B5EF4-FFF2-40B4-BE49-F238E27FC236}">
                  <a16:creationId xmlns:a16="http://schemas.microsoft.com/office/drawing/2014/main" id="{8C002ECB-2B39-D094-7055-4DEB902E31B6}"/>
                </a:ext>
              </a:extLst>
            </p:cNvPr>
            <p:cNvSpPr/>
            <p:nvPr/>
          </p:nvSpPr>
          <p:spPr>
            <a:xfrm>
              <a:off x="510139" y="4342579"/>
              <a:ext cx="2234609" cy="158922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CF219712-E1D7-4F0B-E4BC-915A14B12AE2}"/>
                </a:ext>
              </a:extLst>
            </p:cNvPr>
            <p:cNvSpPr txBox="1"/>
            <p:nvPr/>
          </p:nvSpPr>
          <p:spPr>
            <a:xfrm>
              <a:off x="693608" y="4419524"/>
              <a:ext cx="1929925" cy="1371600"/>
            </a:xfrm>
            <a:prstGeom prst="rect">
              <a:avLst/>
            </a:prstGeom>
            <a:noFill/>
          </p:spPr>
          <p:txBody>
            <a:bodyPr wrap="square" numCol="2">
              <a:spAutoFit/>
            </a:bodyPr>
            <a:lstStyle/>
            <a:p>
              <a:pPr>
                <a:spcAft>
                  <a:spcPts val="400"/>
                </a:spcAft>
              </a:pPr>
              <a:r>
                <a:rPr lang="en-US" sz="1000" b="1" i="0" u="sng" cap="small" dirty="0">
                  <a:solidFill>
                    <a:srgbClr val="1D1C1D"/>
                  </a:solidFill>
                  <a:effectLst/>
                </a:rPr>
                <a:t>Crop Types</a:t>
              </a:r>
            </a:p>
            <a:p>
              <a:r>
                <a:rPr lang="en-US" sz="1000" b="0" i="0" dirty="0">
                  <a:solidFill>
                    <a:srgbClr val="1D1C1D"/>
                  </a:solidFill>
                  <a:effectLst/>
                </a:rPr>
                <a:t>Barley</a:t>
              </a:r>
              <a:br>
                <a:rPr lang="en-US" sz="1000" dirty="0"/>
              </a:br>
              <a:r>
                <a:rPr lang="en-US" sz="1000" b="0" i="0" dirty="0">
                  <a:solidFill>
                    <a:srgbClr val="1D1C1D"/>
                  </a:solidFill>
                  <a:effectLst/>
                </a:rPr>
                <a:t>Blueberries* </a:t>
              </a:r>
            </a:p>
            <a:p>
              <a:pPr>
                <a:spcAft>
                  <a:spcPts val="400"/>
                </a:spcAft>
              </a:pPr>
              <a:r>
                <a:rPr lang="en-US" sz="1000" b="0" i="0" dirty="0">
                  <a:solidFill>
                    <a:srgbClr val="1D1C1D"/>
                  </a:solidFill>
                  <a:effectLst/>
                </a:rPr>
                <a:t>Corn</a:t>
              </a:r>
              <a:br>
                <a:rPr lang="en-US" sz="1000" dirty="0"/>
              </a:br>
              <a:r>
                <a:rPr lang="en-US" sz="1000" b="0" i="0" dirty="0">
                  <a:solidFill>
                    <a:srgbClr val="1D1C1D"/>
                  </a:solidFill>
                  <a:effectLst/>
                </a:rPr>
                <a:t>Cotton</a:t>
              </a:r>
              <a:br>
                <a:rPr lang="en-US" sz="1000" dirty="0"/>
              </a:br>
              <a:r>
                <a:rPr lang="en-US" sz="1000" b="0" i="0" dirty="0">
                  <a:solidFill>
                    <a:srgbClr val="1D1C1D"/>
                  </a:solidFill>
                  <a:effectLst/>
                </a:rPr>
                <a:t>Hay</a:t>
              </a:r>
              <a:br>
                <a:rPr lang="en-US" sz="1000" dirty="0"/>
              </a:br>
              <a:r>
                <a:rPr lang="en-US" sz="1000" b="0" i="0" dirty="0">
                  <a:solidFill>
                    <a:srgbClr val="1D1C1D"/>
                  </a:solidFill>
                  <a:effectLst/>
                </a:rPr>
                <a:t>Oats</a:t>
              </a:r>
              <a:br>
                <a:rPr lang="en-US" sz="1000" dirty="0"/>
              </a:br>
              <a:r>
                <a:rPr lang="en-US" sz="1000" b="0" i="0" dirty="0">
                  <a:solidFill>
                    <a:srgbClr val="1D1C1D"/>
                  </a:solidFill>
                  <a:effectLst/>
                </a:rPr>
                <a:t>Peanuts</a:t>
              </a:r>
              <a:br>
                <a:rPr lang="en-US" sz="1000" dirty="0"/>
              </a:br>
              <a:endParaRPr lang="en-US" sz="1000" dirty="0"/>
            </a:p>
            <a:p>
              <a:r>
                <a:rPr lang="en-US" sz="1000" b="0" i="0" dirty="0">
                  <a:solidFill>
                    <a:srgbClr val="1D1C1D"/>
                  </a:solidFill>
                  <a:effectLst/>
                </a:rPr>
                <a:t>Bell Peppers</a:t>
              </a:r>
              <a:br>
                <a:rPr lang="en-US" sz="1000" dirty="0"/>
              </a:br>
              <a:r>
                <a:rPr lang="en-US" sz="1000" b="0" i="0" dirty="0">
                  <a:solidFill>
                    <a:srgbClr val="1D1C1D"/>
                  </a:solidFill>
                  <a:effectLst/>
                </a:rPr>
                <a:t>Pumpkins</a:t>
              </a:r>
              <a:br>
                <a:rPr lang="en-US" sz="1000" dirty="0"/>
              </a:br>
              <a:r>
                <a:rPr lang="en-US" sz="1000" b="0" i="0" dirty="0">
                  <a:solidFill>
                    <a:srgbClr val="1D1C1D"/>
                  </a:solidFill>
                  <a:effectLst/>
                </a:rPr>
                <a:t>Soybeans</a:t>
              </a:r>
              <a:br>
                <a:rPr lang="en-US" sz="1000" dirty="0"/>
              </a:br>
              <a:r>
                <a:rPr lang="en-US" sz="1000" b="0" i="0" dirty="0">
                  <a:solidFill>
                    <a:srgbClr val="1D1C1D"/>
                  </a:solidFill>
                  <a:effectLst/>
                </a:rPr>
                <a:t>Squash</a:t>
              </a:r>
              <a:br>
                <a:rPr lang="en-US" sz="1000" dirty="0"/>
              </a:br>
              <a:r>
                <a:rPr lang="en-US" sz="1000" b="0" i="0" dirty="0">
                  <a:solidFill>
                    <a:srgbClr val="1D1C1D"/>
                  </a:solidFill>
                  <a:effectLst/>
                </a:rPr>
                <a:t>Sweet Potatoes</a:t>
              </a:r>
              <a:br>
                <a:rPr lang="en-US" sz="1000" dirty="0"/>
              </a:br>
              <a:r>
                <a:rPr lang="en-US" sz="1000" b="0" i="0" dirty="0">
                  <a:solidFill>
                    <a:srgbClr val="1D1C1D"/>
                  </a:solidFill>
                  <a:effectLst/>
                </a:rPr>
                <a:t>Tobacco</a:t>
              </a:r>
              <a:br>
                <a:rPr lang="en-US" sz="1000" dirty="0"/>
              </a:br>
              <a:r>
                <a:rPr lang="en-US" sz="1000" b="0" i="0" dirty="0">
                  <a:solidFill>
                    <a:srgbClr val="1D1C1D"/>
                  </a:solidFill>
                  <a:effectLst/>
                </a:rPr>
                <a:t>Wheat</a:t>
              </a:r>
              <a:endParaRPr lang="en-US" sz="1000" dirty="0"/>
            </a:p>
          </p:txBody>
        </p:sp>
      </p:grpSp>
      <p:sp>
        <p:nvSpPr>
          <p:cNvPr id="125" name="TextBox 124">
            <a:extLst>
              <a:ext uri="{FF2B5EF4-FFF2-40B4-BE49-F238E27FC236}">
                <a16:creationId xmlns:a16="http://schemas.microsoft.com/office/drawing/2014/main" id="{CB453EF5-6AC2-5AA4-8697-A265D1FEBE8A}"/>
              </a:ext>
            </a:extLst>
          </p:cNvPr>
          <p:cNvSpPr txBox="1"/>
          <p:nvPr/>
        </p:nvSpPr>
        <p:spPr>
          <a:xfrm>
            <a:off x="9606714" y="3122125"/>
            <a:ext cx="1134279" cy="369332"/>
          </a:xfrm>
          <a:prstGeom prst="rect">
            <a:avLst/>
          </a:prstGeom>
          <a:noFill/>
        </p:spPr>
        <p:txBody>
          <a:bodyPr wrap="square" rtlCol="0">
            <a:spAutoFit/>
          </a:bodyPr>
          <a:lstStyle/>
          <a:p>
            <a:r>
              <a:rPr lang="en-US" b="1" cap="small" dirty="0"/>
              <a:t>Inputs</a:t>
            </a:r>
          </a:p>
        </p:txBody>
      </p:sp>
      <p:sp>
        <p:nvSpPr>
          <p:cNvPr id="126" name="TextBox 125">
            <a:extLst>
              <a:ext uri="{FF2B5EF4-FFF2-40B4-BE49-F238E27FC236}">
                <a16:creationId xmlns:a16="http://schemas.microsoft.com/office/drawing/2014/main" id="{2897F7ED-1B06-607D-7E26-CBD10774F765}"/>
              </a:ext>
            </a:extLst>
          </p:cNvPr>
          <p:cNvSpPr txBox="1"/>
          <p:nvPr/>
        </p:nvSpPr>
        <p:spPr>
          <a:xfrm>
            <a:off x="9608976" y="4602134"/>
            <a:ext cx="1134279" cy="369332"/>
          </a:xfrm>
          <a:prstGeom prst="rect">
            <a:avLst/>
          </a:prstGeom>
          <a:noFill/>
        </p:spPr>
        <p:txBody>
          <a:bodyPr wrap="square" rtlCol="0">
            <a:spAutoFit/>
          </a:bodyPr>
          <a:lstStyle/>
          <a:p>
            <a:r>
              <a:rPr lang="en-US" b="1" cap="small" dirty="0"/>
              <a:t>Outputs</a:t>
            </a:r>
          </a:p>
        </p:txBody>
      </p:sp>
      <p:sp>
        <p:nvSpPr>
          <p:cNvPr id="127" name="TextBox 126">
            <a:extLst>
              <a:ext uri="{FF2B5EF4-FFF2-40B4-BE49-F238E27FC236}">
                <a16:creationId xmlns:a16="http://schemas.microsoft.com/office/drawing/2014/main" id="{319C704B-FC6F-A615-C8A6-AB3D5AC05552}"/>
              </a:ext>
            </a:extLst>
          </p:cNvPr>
          <p:cNvSpPr txBox="1"/>
          <p:nvPr/>
        </p:nvSpPr>
        <p:spPr>
          <a:xfrm>
            <a:off x="8517898" y="5189182"/>
            <a:ext cx="1023038" cy="153888"/>
          </a:xfrm>
          <a:prstGeom prst="rect">
            <a:avLst/>
          </a:prstGeom>
          <a:noFill/>
        </p:spPr>
        <p:txBody>
          <a:bodyPr wrap="square" lIns="0" tIns="0" rIns="0" bIns="0" rtlCol="0">
            <a:spAutoFit/>
          </a:bodyPr>
          <a:lstStyle/>
          <a:p>
            <a:r>
              <a:rPr lang="en-US" sz="1000" dirty="0"/>
              <a:t>Recommendation</a:t>
            </a:r>
          </a:p>
        </p:txBody>
      </p:sp>
      <p:cxnSp>
        <p:nvCxnSpPr>
          <p:cNvPr id="130" name="Straight Arrow Connector 15">
            <a:extLst>
              <a:ext uri="{FF2B5EF4-FFF2-40B4-BE49-F238E27FC236}">
                <a16:creationId xmlns:a16="http://schemas.microsoft.com/office/drawing/2014/main" id="{E3764218-C844-FC7E-4031-09C96F8DC5BA}"/>
              </a:ext>
            </a:extLst>
          </p:cNvPr>
          <p:cNvCxnSpPr>
            <a:cxnSpLocks/>
            <a:stCxn id="14" idx="2"/>
            <a:endCxn id="11" idx="1"/>
          </p:cNvCxnSpPr>
          <p:nvPr/>
        </p:nvCxnSpPr>
        <p:spPr>
          <a:xfrm rot="5400000">
            <a:off x="6930789" y="5252492"/>
            <a:ext cx="575685" cy="665440"/>
          </a:xfrm>
          <a:prstGeom prst="bentConnector2">
            <a:avLst/>
          </a:prstGeom>
          <a:ln w="19050">
            <a:solidFill>
              <a:srgbClr val="CCCC00"/>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40" name="Oval 139">
            <a:extLst>
              <a:ext uri="{FF2B5EF4-FFF2-40B4-BE49-F238E27FC236}">
                <a16:creationId xmlns:a16="http://schemas.microsoft.com/office/drawing/2014/main" id="{27E2E0C5-47C5-5439-B60C-0E3C23EFA6A8}"/>
              </a:ext>
            </a:extLst>
          </p:cNvPr>
          <p:cNvSpPr/>
          <p:nvPr/>
        </p:nvSpPr>
        <p:spPr>
          <a:xfrm>
            <a:off x="7243422" y="5069816"/>
            <a:ext cx="465138" cy="32487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Agent</a:t>
            </a:r>
          </a:p>
        </p:txBody>
      </p:sp>
    </p:spTree>
    <p:extLst>
      <p:ext uri="{BB962C8B-B14F-4D97-AF65-F5344CB8AC3E}">
        <p14:creationId xmlns:p14="http://schemas.microsoft.com/office/powerpoint/2010/main" val="3145427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7B9331-D15D-137F-F7E9-481FA2E2D1B4}"/>
              </a:ext>
            </a:extLst>
          </p:cNvPr>
          <p:cNvSpPr/>
          <p:nvPr/>
        </p:nvSpPr>
        <p:spPr>
          <a:xfrm>
            <a:off x="6128656" y="4788987"/>
            <a:ext cx="5443959" cy="1276147"/>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MODELING AND ANALYSIS</a:t>
            </a: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6</a:t>
            </a:fld>
            <a:endParaRPr lang="en-US" dirty="0"/>
          </a:p>
        </p:txBody>
      </p:sp>
      <p:sp>
        <p:nvSpPr>
          <p:cNvPr id="8" name="Content Placeholder 7">
            <a:extLst>
              <a:ext uri="{FF2B5EF4-FFF2-40B4-BE49-F238E27FC236}">
                <a16:creationId xmlns:a16="http://schemas.microsoft.com/office/drawing/2014/main" id="{8E02BFB0-9EBC-E06E-55D6-CD6A9FBC63B6}"/>
              </a:ext>
            </a:extLst>
          </p:cNvPr>
          <p:cNvSpPr>
            <a:spLocks noGrp="1"/>
          </p:cNvSpPr>
          <p:nvPr>
            <p:ph idx="1"/>
          </p:nvPr>
        </p:nvSpPr>
        <p:spPr>
          <a:xfrm>
            <a:off x="1021080" y="885524"/>
            <a:ext cx="3133825" cy="5102754"/>
          </a:xfrm>
        </p:spPr>
        <p:txBody>
          <a:bodyPr/>
          <a:lstStyle/>
          <a:p>
            <a:r>
              <a:rPr lang="en-US" dirty="0"/>
              <a:t>Machine Learning Modeling</a:t>
            </a:r>
          </a:p>
          <a:p>
            <a:endParaRPr lang="en-US" dirty="0"/>
          </a:p>
          <a:p>
            <a:endParaRPr lang="en-US" dirty="0"/>
          </a:p>
          <a:p>
            <a:r>
              <a:rPr lang="en-US" dirty="0"/>
              <a:t>RAG Design</a:t>
            </a:r>
          </a:p>
          <a:p>
            <a:endParaRPr lang="en-US" dirty="0"/>
          </a:p>
          <a:p>
            <a:r>
              <a:rPr lang="en-US" dirty="0"/>
              <a:t>Message Handling Model (LLM)</a:t>
            </a:r>
          </a:p>
          <a:p>
            <a:endParaRPr lang="en-US" dirty="0"/>
          </a:p>
          <a:p>
            <a:r>
              <a:rPr lang="en-US" dirty="0"/>
              <a:t>Decision Model</a:t>
            </a:r>
          </a:p>
        </p:txBody>
      </p:sp>
    </p:spTree>
    <p:extLst>
      <p:ext uri="{BB962C8B-B14F-4D97-AF65-F5344CB8AC3E}">
        <p14:creationId xmlns:p14="http://schemas.microsoft.com/office/powerpoint/2010/main" val="137034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7B9331-D15D-137F-F7E9-481FA2E2D1B4}"/>
              </a:ext>
            </a:extLst>
          </p:cNvPr>
          <p:cNvSpPr/>
          <p:nvPr/>
        </p:nvSpPr>
        <p:spPr>
          <a:xfrm>
            <a:off x="6128656" y="4788987"/>
            <a:ext cx="5443959" cy="1276147"/>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RESULTS AND CONCLUSIONS</a:t>
            </a: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7</a:t>
            </a:fld>
            <a:endParaRPr lang="en-US" dirty="0"/>
          </a:p>
        </p:txBody>
      </p:sp>
      <p:sp>
        <p:nvSpPr>
          <p:cNvPr id="8" name="Content Placeholder 7">
            <a:extLst>
              <a:ext uri="{FF2B5EF4-FFF2-40B4-BE49-F238E27FC236}">
                <a16:creationId xmlns:a16="http://schemas.microsoft.com/office/drawing/2014/main" id="{8E02BFB0-9EBC-E06E-55D6-CD6A9FBC63B6}"/>
              </a:ext>
            </a:extLst>
          </p:cNvPr>
          <p:cNvSpPr>
            <a:spLocks noGrp="1"/>
          </p:cNvSpPr>
          <p:nvPr>
            <p:ph idx="1"/>
          </p:nvPr>
        </p:nvSpPr>
        <p:spPr>
          <a:xfrm>
            <a:off x="838200" y="972457"/>
            <a:ext cx="3964806" cy="5204506"/>
          </a:xfrm>
        </p:spPr>
        <p:txBody>
          <a:bodyPr/>
          <a:lstStyle/>
          <a:p>
            <a:r>
              <a:rPr lang="en-US" dirty="0"/>
              <a:t>Impact of Weather to Crops</a:t>
            </a:r>
          </a:p>
          <a:p>
            <a:endParaRPr lang="en-US" dirty="0"/>
          </a:p>
          <a:p>
            <a:endParaRPr lang="en-US" dirty="0"/>
          </a:p>
          <a:p>
            <a:r>
              <a:rPr lang="en-US" dirty="0"/>
              <a:t>Perform of Models</a:t>
            </a:r>
          </a:p>
          <a:p>
            <a:endParaRPr lang="en-US" dirty="0"/>
          </a:p>
          <a:p>
            <a:endParaRPr lang="en-US" dirty="0"/>
          </a:p>
          <a:p>
            <a:endParaRPr lang="en-US" dirty="0"/>
          </a:p>
        </p:txBody>
      </p:sp>
    </p:spTree>
    <p:extLst>
      <p:ext uri="{BB962C8B-B14F-4D97-AF65-F5344CB8AC3E}">
        <p14:creationId xmlns:p14="http://schemas.microsoft.com/office/powerpoint/2010/main" val="4242904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962D-3C3A-E2EA-9CB7-444219198392}"/>
              </a:ext>
            </a:extLst>
          </p:cNvPr>
          <p:cNvSpPr>
            <a:spLocks noGrp="1"/>
          </p:cNvSpPr>
          <p:nvPr>
            <p:ph type="title"/>
          </p:nvPr>
        </p:nvSpPr>
        <p:spPr/>
        <p:txBody>
          <a:bodyPr>
            <a:normAutofit fontScale="90000"/>
          </a:bodyPr>
          <a:lstStyle/>
          <a:p>
            <a:r>
              <a:rPr lang="en-US" b="1" dirty="0"/>
              <a:t>ADDITIONAL INVESTIGATION AREAS</a:t>
            </a:r>
          </a:p>
        </p:txBody>
      </p:sp>
      <p:sp>
        <p:nvSpPr>
          <p:cNvPr id="5" name="Footer Placeholder 4">
            <a:extLst>
              <a:ext uri="{FF2B5EF4-FFF2-40B4-BE49-F238E27FC236}">
                <a16:creationId xmlns:a16="http://schemas.microsoft.com/office/drawing/2014/main" id="{230DBC16-7C18-987D-DABE-B52EDBCCD22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6" name="Slide Number Placeholder 5">
            <a:extLst>
              <a:ext uri="{FF2B5EF4-FFF2-40B4-BE49-F238E27FC236}">
                <a16:creationId xmlns:a16="http://schemas.microsoft.com/office/drawing/2014/main" id="{D17EA4E4-8D6A-79D4-523C-AAC5443EACDD}"/>
              </a:ext>
            </a:extLst>
          </p:cNvPr>
          <p:cNvSpPr>
            <a:spLocks noGrp="1"/>
          </p:cNvSpPr>
          <p:nvPr>
            <p:ph type="sldNum" sz="quarter" idx="12"/>
          </p:nvPr>
        </p:nvSpPr>
        <p:spPr/>
        <p:txBody>
          <a:bodyPr/>
          <a:lstStyle/>
          <a:p>
            <a:fld id="{79F31F10-1257-482C-8051-E7DF71AF7482}" type="slidenum">
              <a:rPr lang="en-US" smtClean="0"/>
              <a:pPr/>
              <a:t>8</a:t>
            </a:fld>
            <a:endParaRPr lang="en-US" dirty="0"/>
          </a:p>
        </p:txBody>
      </p:sp>
      <p:sp>
        <p:nvSpPr>
          <p:cNvPr id="7" name="Content Placeholder 6">
            <a:extLst>
              <a:ext uri="{FF2B5EF4-FFF2-40B4-BE49-F238E27FC236}">
                <a16:creationId xmlns:a16="http://schemas.microsoft.com/office/drawing/2014/main" id="{3C23AFF2-0D54-62D4-7C8A-89E4C73454B0}"/>
              </a:ext>
            </a:extLst>
          </p:cNvPr>
          <p:cNvSpPr>
            <a:spLocks noGrp="1"/>
          </p:cNvSpPr>
          <p:nvPr>
            <p:ph idx="1"/>
          </p:nvPr>
        </p:nvSpPr>
        <p:spPr>
          <a:xfrm>
            <a:off x="1572421" y="1007656"/>
            <a:ext cx="4323080" cy="5204506"/>
          </a:xfrm>
        </p:spPr>
        <p:txBody>
          <a:bodyPr/>
          <a:lstStyle/>
          <a:p>
            <a:pPr marL="0" indent="0">
              <a:lnSpc>
                <a:spcPct val="120000"/>
              </a:lnSpc>
              <a:spcBef>
                <a:spcPts val="0"/>
              </a:spcBef>
              <a:buNone/>
            </a:pPr>
            <a:r>
              <a:rPr lang="en-US" sz="1600" b="1" dirty="0">
                <a:solidFill>
                  <a:srgbClr val="CCCC00"/>
                </a:solidFill>
              </a:rPr>
              <a:t>Geospatial Exploration</a:t>
            </a:r>
          </a:p>
          <a:p>
            <a:r>
              <a:rPr lang="en-US" sz="1600" dirty="0"/>
              <a:t>Location-specific weather and harvest data may reveal information about the impacts of topography (elevation and soil content) on crop yield</a:t>
            </a:r>
            <a:endParaRPr lang="en-US" sz="1600" dirty="0">
              <a:solidFill>
                <a:schemeClr val="accent6"/>
              </a:solidFill>
            </a:endParaRPr>
          </a:p>
          <a:p>
            <a:endParaRPr lang="en-US" sz="1600" dirty="0"/>
          </a:p>
          <a:p>
            <a:pPr marL="0" indent="0">
              <a:lnSpc>
                <a:spcPct val="120000"/>
              </a:lnSpc>
              <a:spcBef>
                <a:spcPts val="0"/>
              </a:spcBef>
              <a:buNone/>
            </a:pPr>
            <a:r>
              <a:rPr lang="en-US" sz="1600" b="1" dirty="0">
                <a:solidFill>
                  <a:srgbClr val="CCCC00"/>
                </a:solidFill>
              </a:rPr>
              <a:t>Enhanced Weather Data</a:t>
            </a:r>
          </a:p>
          <a:p>
            <a:r>
              <a:rPr lang="en-US" sz="1600" dirty="0"/>
              <a:t>Additional weather features such as humidity levels, atmospheric pressure and solar irradiance may reveal additional weather influences on yield</a:t>
            </a:r>
            <a:endParaRPr lang="en-US" sz="1600" dirty="0">
              <a:solidFill>
                <a:schemeClr val="accent6"/>
              </a:solidFill>
            </a:endParaRPr>
          </a:p>
          <a:p>
            <a:endParaRPr lang="en-US" sz="1600" dirty="0"/>
          </a:p>
          <a:p>
            <a:pPr marL="0" indent="0">
              <a:lnSpc>
                <a:spcPct val="120000"/>
              </a:lnSpc>
              <a:spcBef>
                <a:spcPts val="0"/>
              </a:spcBef>
              <a:buNone/>
            </a:pPr>
            <a:r>
              <a:rPr lang="en-US" sz="1600" b="1" dirty="0">
                <a:solidFill>
                  <a:srgbClr val="CCCC00"/>
                </a:solidFill>
              </a:rPr>
              <a:t>Infestations and Disease</a:t>
            </a:r>
          </a:p>
          <a:p>
            <a:r>
              <a:rPr lang="en-US" sz="1600" dirty="0"/>
              <a:t>Data related to crop-destroying insect populations and disease occurrences as well as pesticide use may reveal new insights on </a:t>
            </a:r>
            <a:r>
              <a:rPr lang="en-US" sz="1600" dirty="0">
                <a:solidFill>
                  <a:srgbClr val="C00000"/>
                </a:solidFill>
              </a:rPr>
              <a:t>[WHAT?]</a:t>
            </a:r>
          </a:p>
          <a:p>
            <a:endParaRPr lang="en-US" sz="1600" dirty="0"/>
          </a:p>
        </p:txBody>
      </p:sp>
      <p:pic>
        <p:nvPicPr>
          <p:cNvPr id="4" name="Graphic 3" descr="Agriculture with solid fill">
            <a:extLst>
              <a:ext uri="{FF2B5EF4-FFF2-40B4-BE49-F238E27FC236}">
                <a16:creationId xmlns:a16="http://schemas.microsoft.com/office/drawing/2014/main" id="{A5C14C79-5008-C07E-23DD-95C35FA52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360" y="-457200"/>
            <a:ext cx="457200" cy="457200"/>
          </a:xfrm>
          <a:prstGeom prst="rect">
            <a:avLst/>
          </a:prstGeom>
        </p:spPr>
      </p:pic>
      <p:pic>
        <p:nvPicPr>
          <p:cNvPr id="9" name="Graphic 8" descr="Corn with solid fill">
            <a:extLst>
              <a:ext uri="{FF2B5EF4-FFF2-40B4-BE49-F238E27FC236}">
                <a16:creationId xmlns:a16="http://schemas.microsoft.com/office/drawing/2014/main" id="{622FC10C-1A23-D0BD-8776-F1BE010D2A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5825" y="-457200"/>
            <a:ext cx="457200" cy="457200"/>
          </a:xfrm>
          <a:prstGeom prst="rect">
            <a:avLst/>
          </a:prstGeom>
        </p:spPr>
      </p:pic>
      <p:pic>
        <p:nvPicPr>
          <p:cNvPr id="11" name="Graphic 10" descr="Cowboy female with solid fill">
            <a:extLst>
              <a:ext uri="{FF2B5EF4-FFF2-40B4-BE49-F238E27FC236}">
                <a16:creationId xmlns:a16="http://schemas.microsoft.com/office/drawing/2014/main" id="{C7FDCF04-8833-CE12-1D4B-6D0BB58C18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5290" y="-457200"/>
            <a:ext cx="457200" cy="457200"/>
          </a:xfrm>
          <a:prstGeom prst="rect">
            <a:avLst/>
          </a:prstGeom>
        </p:spPr>
      </p:pic>
      <p:pic>
        <p:nvPicPr>
          <p:cNvPr id="13" name="Graphic 12" descr="Crops with solid fill">
            <a:extLst>
              <a:ext uri="{FF2B5EF4-FFF2-40B4-BE49-F238E27FC236}">
                <a16:creationId xmlns:a16="http://schemas.microsoft.com/office/drawing/2014/main" id="{1B737D64-8239-8718-2817-EA0934C5C2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14755" y="-457200"/>
            <a:ext cx="457200" cy="457200"/>
          </a:xfrm>
          <a:prstGeom prst="rect">
            <a:avLst/>
          </a:prstGeom>
        </p:spPr>
      </p:pic>
      <p:pic>
        <p:nvPicPr>
          <p:cNvPr id="15" name="Graphic 14" descr="Daily calendar with solid fill">
            <a:extLst>
              <a:ext uri="{FF2B5EF4-FFF2-40B4-BE49-F238E27FC236}">
                <a16:creationId xmlns:a16="http://schemas.microsoft.com/office/drawing/2014/main" id="{ED090964-8339-236C-A67E-6AB4E27302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24220" y="-457200"/>
            <a:ext cx="457200" cy="457200"/>
          </a:xfrm>
          <a:prstGeom prst="rect">
            <a:avLst/>
          </a:prstGeom>
        </p:spPr>
      </p:pic>
      <p:pic>
        <p:nvPicPr>
          <p:cNvPr id="17" name="Graphic 16" descr="Farmer female with solid fill">
            <a:extLst>
              <a:ext uri="{FF2B5EF4-FFF2-40B4-BE49-F238E27FC236}">
                <a16:creationId xmlns:a16="http://schemas.microsoft.com/office/drawing/2014/main" id="{3328406F-E7A7-6166-41A4-A612C349284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33685" y="-457200"/>
            <a:ext cx="457200" cy="457200"/>
          </a:xfrm>
          <a:prstGeom prst="rect">
            <a:avLst/>
          </a:prstGeom>
        </p:spPr>
      </p:pic>
      <p:pic>
        <p:nvPicPr>
          <p:cNvPr id="19" name="Graphic 18" descr="Farmer male with solid fill">
            <a:extLst>
              <a:ext uri="{FF2B5EF4-FFF2-40B4-BE49-F238E27FC236}">
                <a16:creationId xmlns:a16="http://schemas.microsoft.com/office/drawing/2014/main" id="{AE91CDF8-649C-19CA-C93D-96ECFFCB99C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3150" y="-457200"/>
            <a:ext cx="457200" cy="457200"/>
          </a:xfrm>
          <a:prstGeom prst="rect">
            <a:avLst/>
          </a:prstGeom>
        </p:spPr>
      </p:pic>
      <p:pic>
        <p:nvPicPr>
          <p:cNvPr id="21" name="Graphic 20" descr="Farm scene with solid fill">
            <a:extLst>
              <a:ext uri="{FF2B5EF4-FFF2-40B4-BE49-F238E27FC236}">
                <a16:creationId xmlns:a16="http://schemas.microsoft.com/office/drawing/2014/main" id="{2690C176-4B4A-13FB-7A12-8534B36932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52615" y="-457200"/>
            <a:ext cx="457200" cy="457200"/>
          </a:xfrm>
          <a:prstGeom prst="rect">
            <a:avLst/>
          </a:prstGeom>
        </p:spPr>
      </p:pic>
      <p:pic>
        <p:nvPicPr>
          <p:cNvPr id="23" name="Graphic 22" descr="Forest scene with solid fill">
            <a:extLst>
              <a:ext uri="{FF2B5EF4-FFF2-40B4-BE49-F238E27FC236}">
                <a16:creationId xmlns:a16="http://schemas.microsoft.com/office/drawing/2014/main" id="{0BBA4628-79AE-87AB-8BD3-80DE160A1A3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62080" y="-457200"/>
            <a:ext cx="457200" cy="457200"/>
          </a:xfrm>
          <a:prstGeom prst="rect">
            <a:avLst/>
          </a:prstGeom>
        </p:spPr>
      </p:pic>
      <p:pic>
        <p:nvPicPr>
          <p:cNvPr id="25" name="Graphic 24" descr="Highway scene with solid fill">
            <a:extLst>
              <a:ext uri="{FF2B5EF4-FFF2-40B4-BE49-F238E27FC236}">
                <a16:creationId xmlns:a16="http://schemas.microsoft.com/office/drawing/2014/main" id="{07204EEB-49A3-6B1E-9FCA-E0FBE532034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571545" y="-457200"/>
            <a:ext cx="457200" cy="457200"/>
          </a:xfrm>
          <a:prstGeom prst="rect">
            <a:avLst/>
          </a:prstGeom>
        </p:spPr>
      </p:pic>
      <p:pic>
        <p:nvPicPr>
          <p:cNvPr id="27" name="Graphic 26" descr="Hill scene with solid fill">
            <a:extLst>
              <a:ext uri="{FF2B5EF4-FFF2-40B4-BE49-F238E27FC236}">
                <a16:creationId xmlns:a16="http://schemas.microsoft.com/office/drawing/2014/main" id="{1C0647EE-07B7-4373-83D8-882F59E759D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181010" y="-457200"/>
            <a:ext cx="457200" cy="457200"/>
          </a:xfrm>
          <a:prstGeom prst="rect">
            <a:avLst/>
          </a:prstGeom>
        </p:spPr>
      </p:pic>
      <p:pic>
        <p:nvPicPr>
          <p:cNvPr id="29" name="Graphic 28" descr="Information with solid fill">
            <a:extLst>
              <a:ext uri="{FF2B5EF4-FFF2-40B4-BE49-F238E27FC236}">
                <a16:creationId xmlns:a16="http://schemas.microsoft.com/office/drawing/2014/main" id="{2704EB24-4E19-9E15-EAD0-8843D4023BB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790475" y="-457200"/>
            <a:ext cx="457200" cy="457200"/>
          </a:xfrm>
          <a:prstGeom prst="rect">
            <a:avLst/>
          </a:prstGeom>
        </p:spPr>
      </p:pic>
      <p:pic>
        <p:nvPicPr>
          <p:cNvPr id="33" name="Graphic 32" descr="Map compass with solid fill">
            <a:extLst>
              <a:ext uri="{FF2B5EF4-FFF2-40B4-BE49-F238E27FC236}">
                <a16:creationId xmlns:a16="http://schemas.microsoft.com/office/drawing/2014/main" id="{F5F889B2-759A-4792-32FC-AE0DC69F526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09405" y="-457200"/>
            <a:ext cx="457200" cy="457200"/>
          </a:xfrm>
          <a:prstGeom prst="rect">
            <a:avLst/>
          </a:prstGeom>
        </p:spPr>
      </p:pic>
      <p:pic>
        <p:nvPicPr>
          <p:cNvPr id="35" name="Graphic 34" descr="Map with pin with solid fill">
            <a:extLst>
              <a:ext uri="{FF2B5EF4-FFF2-40B4-BE49-F238E27FC236}">
                <a16:creationId xmlns:a16="http://schemas.microsoft.com/office/drawing/2014/main" id="{C217ECC1-B67F-CD6C-895F-E8823D475C9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32341" y="949304"/>
            <a:ext cx="640080" cy="640080"/>
          </a:xfrm>
          <a:prstGeom prst="rect">
            <a:avLst/>
          </a:prstGeom>
        </p:spPr>
      </p:pic>
      <p:pic>
        <p:nvPicPr>
          <p:cNvPr id="37" name="Graphic 36" descr="Rolling hills with solid fill">
            <a:extLst>
              <a:ext uri="{FF2B5EF4-FFF2-40B4-BE49-F238E27FC236}">
                <a16:creationId xmlns:a16="http://schemas.microsoft.com/office/drawing/2014/main" id="{6CBB3644-E4EC-6865-2A56-941B87969A2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228335" y="-457200"/>
            <a:ext cx="457200" cy="457200"/>
          </a:xfrm>
          <a:prstGeom prst="rect">
            <a:avLst/>
          </a:prstGeom>
        </p:spPr>
      </p:pic>
      <p:pic>
        <p:nvPicPr>
          <p:cNvPr id="39" name="Graphic 38" descr="Scarecrow with solid fill">
            <a:extLst>
              <a:ext uri="{FF2B5EF4-FFF2-40B4-BE49-F238E27FC236}">
                <a16:creationId xmlns:a16="http://schemas.microsoft.com/office/drawing/2014/main" id="{DAF9CEC0-B8A1-69E0-F3A2-67D35F3C18B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837800" y="-457200"/>
            <a:ext cx="457200" cy="457200"/>
          </a:xfrm>
          <a:prstGeom prst="rect">
            <a:avLst/>
          </a:prstGeom>
        </p:spPr>
      </p:pic>
      <p:pic>
        <p:nvPicPr>
          <p:cNvPr id="43" name="Graphic 42" descr="Spider with solid fill">
            <a:extLst>
              <a:ext uri="{FF2B5EF4-FFF2-40B4-BE49-F238E27FC236}">
                <a16:creationId xmlns:a16="http://schemas.microsoft.com/office/drawing/2014/main" id="{D381BB6A-BB1D-6B7B-F37D-9956A4CF42B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29827" y="4335940"/>
            <a:ext cx="457200" cy="457200"/>
          </a:xfrm>
          <a:prstGeom prst="rect">
            <a:avLst/>
          </a:prstGeom>
        </p:spPr>
      </p:pic>
      <p:pic>
        <p:nvPicPr>
          <p:cNvPr id="49" name="Graphic 48" descr="Partial sun outline">
            <a:extLst>
              <a:ext uri="{FF2B5EF4-FFF2-40B4-BE49-F238E27FC236}">
                <a16:creationId xmlns:a16="http://schemas.microsoft.com/office/drawing/2014/main" id="{A1713646-DE20-4E71-EEF8-9E96DF3BB19F}"/>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15751" y="2564858"/>
            <a:ext cx="640080" cy="640080"/>
          </a:xfrm>
          <a:prstGeom prst="rect">
            <a:avLst/>
          </a:prstGeom>
        </p:spPr>
      </p:pic>
      <p:grpSp>
        <p:nvGrpSpPr>
          <p:cNvPr id="56" name="Group 55">
            <a:extLst>
              <a:ext uri="{FF2B5EF4-FFF2-40B4-BE49-F238E27FC236}">
                <a16:creationId xmlns:a16="http://schemas.microsoft.com/office/drawing/2014/main" id="{FAB5D78B-51D4-295B-4702-66A2B21EDB88}"/>
              </a:ext>
            </a:extLst>
          </p:cNvPr>
          <p:cNvGrpSpPr/>
          <p:nvPr/>
        </p:nvGrpSpPr>
        <p:grpSpPr>
          <a:xfrm>
            <a:off x="6535581" y="783772"/>
            <a:ext cx="4909455" cy="5112530"/>
            <a:chOff x="915751" y="1013796"/>
            <a:chExt cx="4909455" cy="5112530"/>
          </a:xfrm>
        </p:grpSpPr>
        <p:sp>
          <p:nvSpPr>
            <p:cNvPr id="53" name="Rectangle 52">
              <a:extLst>
                <a:ext uri="{FF2B5EF4-FFF2-40B4-BE49-F238E27FC236}">
                  <a16:creationId xmlns:a16="http://schemas.microsoft.com/office/drawing/2014/main" id="{205A005A-99DB-C7A2-5836-CB723AD60660}"/>
                </a:ext>
              </a:extLst>
            </p:cNvPr>
            <p:cNvSpPr/>
            <p:nvPr/>
          </p:nvSpPr>
          <p:spPr>
            <a:xfrm>
              <a:off x="915751" y="1345218"/>
              <a:ext cx="4909455" cy="4781108"/>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Scientist male with solid fill">
              <a:extLst>
                <a:ext uri="{FF2B5EF4-FFF2-40B4-BE49-F238E27FC236}">
                  <a16:creationId xmlns:a16="http://schemas.microsoft.com/office/drawing/2014/main" id="{C9889600-5029-DE2B-09F8-7E603E48CB5B}"/>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243145" y="3494516"/>
              <a:ext cx="640080" cy="640080"/>
            </a:xfrm>
            <a:prstGeom prst="rect">
              <a:avLst/>
            </a:prstGeom>
          </p:spPr>
        </p:pic>
        <p:pic>
          <p:nvPicPr>
            <p:cNvPr id="45" name="Graphic 44" descr="Watering Plant with solid fill">
              <a:extLst>
                <a:ext uri="{FF2B5EF4-FFF2-40B4-BE49-F238E27FC236}">
                  <a16:creationId xmlns:a16="http://schemas.microsoft.com/office/drawing/2014/main" id="{B88D4082-A4B2-128F-968C-30398B874A60}"/>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176025" y="1784684"/>
              <a:ext cx="640080" cy="640080"/>
            </a:xfrm>
            <a:prstGeom prst="rect">
              <a:avLst/>
            </a:prstGeom>
          </p:spPr>
        </p:pic>
        <p:sp>
          <p:nvSpPr>
            <p:cNvPr id="50" name="Content Placeholder 6">
              <a:extLst>
                <a:ext uri="{FF2B5EF4-FFF2-40B4-BE49-F238E27FC236}">
                  <a16:creationId xmlns:a16="http://schemas.microsoft.com/office/drawing/2014/main" id="{C02967DC-ADA3-629E-E3E0-9C3A029183A7}"/>
                </a:ext>
              </a:extLst>
            </p:cNvPr>
            <p:cNvSpPr txBox="1">
              <a:spLocks/>
            </p:cNvSpPr>
            <p:nvPr/>
          </p:nvSpPr>
          <p:spPr>
            <a:xfrm>
              <a:off x="1784030" y="1574645"/>
              <a:ext cx="3861205" cy="4213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600" b="1" dirty="0"/>
                <a:t>Influences of Farming Practices</a:t>
              </a:r>
            </a:p>
            <a:p>
              <a:r>
                <a:rPr lang="en-US" sz="1600" dirty="0"/>
                <a:t>Individual farming practices are likely to have a material influence on historic harvest data and are not accounted for in the model</a:t>
              </a:r>
              <a:endParaRPr lang="en-US" sz="1600" dirty="0">
                <a:solidFill>
                  <a:schemeClr val="accent6"/>
                </a:solidFill>
              </a:endParaRPr>
            </a:p>
            <a:p>
              <a:endParaRPr lang="en-US" sz="1600" dirty="0"/>
            </a:p>
            <a:p>
              <a:pPr marL="0" indent="0">
                <a:lnSpc>
                  <a:spcPct val="120000"/>
                </a:lnSpc>
                <a:spcBef>
                  <a:spcPts val="0"/>
                </a:spcBef>
                <a:buFont typeface="Arial" panose="020B0604020202020204" pitchFamily="34" charset="0"/>
                <a:buNone/>
              </a:pPr>
              <a:r>
                <a:rPr lang="en-US" sz="1600" b="1" dirty="0"/>
                <a:t>Genetic Engineering Techniques</a:t>
              </a:r>
            </a:p>
            <a:p>
              <a:r>
                <a:rPr lang="en-US" sz="1600" dirty="0"/>
                <a:t>Model does not account for the use of seeds genetically modified for increased drought tolerance or pest resistance</a:t>
              </a:r>
            </a:p>
            <a:p>
              <a:endParaRPr lang="en-US" sz="1600" dirty="0"/>
            </a:p>
          </p:txBody>
        </p:sp>
        <p:sp>
          <p:nvSpPr>
            <p:cNvPr id="55" name="TextBox 54">
              <a:extLst>
                <a:ext uri="{FF2B5EF4-FFF2-40B4-BE49-F238E27FC236}">
                  <a16:creationId xmlns:a16="http://schemas.microsoft.com/office/drawing/2014/main" id="{25D87F8A-7770-B26D-FEE0-4AED9A35EC31}"/>
                </a:ext>
              </a:extLst>
            </p:cNvPr>
            <p:cNvSpPr txBox="1"/>
            <p:nvPr/>
          </p:nvSpPr>
          <p:spPr>
            <a:xfrm>
              <a:off x="915751" y="1013796"/>
              <a:ext cx="4909455" cy="405560"/>
            </a:xfrm>
            <a:prstGeom prst="rect">
              <a:avLst/>
            </a:prstGeom>
            <a:noFill/>
          </p:spPr>
          <p:txBody>
            <a:bodyPr wrap="square">
              <a:spAutoFit/>
            </a:bodyPr>
            <a:lstStyle/>
            <a:p>
              <a:pPr marL="0" indent="0">
                <a:lnSpc>
                  <a:spcPct val="120000"/>
                </a:lnSpc>
                <a:spcBef>
                  <a:spcPts val="0"/>
                </a:spcBef>
                <a:buNone/>
              </a:pPr>
              <a:r>
                <a:rPr lang="en-US" sz="1800" b="1" dirty="0">
                  <a:solidFill>
                    <a:srgbClr val="EBE98F"/>
                  </a:solidFill>
                </a:rPr>
                <a:t>MODEL LIMITATIONS</a:t>
              </a:r>
            </a:p>
          </p:txBody>
        </p:sp>
      </p:grpSp>
    </p:spTree>
    <p:extLst>
      <p:ext uri="{BB962C8B-B14F-4D97-AF65-F5344CB8AC3E}">
        <p14:creationId xmlns:p14="http://schemas.microsoft.com/office/powerpoint/2010/main" val="3319624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REFERENCE CONTENT</a:t>
            </a:r>
          </a:p>
        </p:txBody>
      </p:sp>
      <p:sp>
        <p:nvSpPr>
          <p:cNvPr id="3" name="Content Placeholder 2">
            <a:extLst>
              <a:ext uri="{FF2B5EF4-FFF2-40B4-BE49-F238E27FC236}">
                <a16:creationId xmlns:a16="http://schemas.microsoft.com/office/drawing/2014/main" id="{AA25EF9F-7F5C-2B6F-12ED-B364E349C048}"/>
              </a:ext>
            </a:extLst>
          </p:cNvPr>
          <p:cNvSpPr>
            <a:spLocks noGrp="1"/>
          </p:cNvSpPr>
          <p:nvPr>
            <p:ph idx="1"/>
          </p:nvPr>
        </p:nvSpPr>
        <p:spPr>
          <a:xfrm>
            <a:off x="838199" y="972457"/>
            <a:ext cx="5257801" cy="5204506"/>
          </a:xfrm>
        </p:spPr>
        <p:txBody>
          <a:bodyPr/>
          <a:lstStyle/>
          <a:p>
            <a:pPr marL="0" indent="0">
              <a:lnSpc>
                <a:spcPct val="100000"/>
              </a:lnSpc>
              <a:spcBef>
                <a:spcPts val="0"/>
              </a:spcBef>
              <a:buNone/>
            </a:pPr>
            <a:r>
              <a:rPr lang="en-US" b="1" dirty="0">
                <a:solidFill>
                  <a:srgbClr val="CCCC00"/>
                </a:solidFill>
              </a:rPr>
              <a:t>GitHub</a:t>
            </a:r>
          </a:p>
          <a:p>
            <a:pPr marL="0" indent="0">
              <a:lnSpc>
                <a:spcPct val="100000"/>
              </a:lnSpc>
              <a:spcBef>
                <a:spcPts val="0"/>
              </a:spcBef>
              <a:buNone/>
            </a:pPr>
            <a:r>
              <a:rPr lang="en-US" sz="1200" dirty="0"/>
              <a:t>Project Repository: </a:t>
            </a:r>
            <a:r>
              <a:rPr lang="en-US" sz="1200" dirty="0">
                <a:hlinkClick r:id="rId3"/>
              </a:rPr>
              <a:t>github.com/</a:t>
            </a:r>
            <a:r>
              <a:rPr lang="en-US" sz="1200" dirty="0" err="1">
                <a:hlinkClick r:id="rId3"/>
              </a:rPr>
              <a:t>mikeszumski</a:t>
            </a:r>
            <a:r>
              <a:rPr lang="en-US" sz="1200" dirty="0">
                <a:hlinkClick r:id="rId3"/>
              </a:rPr>
              <a:t>/</a:t>
            </a:r>
            <a:r>
              <a:rPr lang="en-US" sz="1200" dirty="0" err="1">
                <a:hlinkClick r:id="rId3"/>
              </a:rPr>
              <a:t>AgProject3</a:t>
            </a:r>
            <a:r>
              <a:rPr lang="en-US" sz="1200" dirty="0"/>
              <a:t> </a:t>
            </a:r>
          </a:p>
          <a:p>
            <a:pPr marL="0" indent="0">
              <a:lnSpc>
                <a:spcPct val="100000"/>
              </a:lnSpc>
              <a:spcBef>
                <a:spcPts val="0"/>
              </a:spcBef>
              <a:buNone/>
            </a:pPr>
            <a:endParaRPr lang="en-US" dirty="0"/>
          </a:p>
          <a:p>
            <a:pPr marL="0" indent="0">
              <a:buNone/>
            </a:pPr>
            <a:r>
              <a:rPr lang="en-US" b="1" dirty="0">
                <a:solidFill>
                  <a:srgbClr val="CCCC00"/>
                </a:solidFill>
              </a:rPr>
              <a:t>Contributors</a:t>
            </a:r>
          </a:p>
          <a:p>
            <a:pPr marL="171450" indent="-171450">
              <a:lnSpc>
                <a:spcPct val="100000"/>
              </a:lnSpc>
              <a:spcBef>
                <a:spcPts val="0"/>
              </a:spcBef>
            </a:pPr>
            <a:r>
              <a:rPr lang="en-US" sz="1200" dirty="0"/>
              <a:t>Michael Szumski | </a:t>
            </a:r>
            <a:r>
              <a:rPr lang="en-US" sz="1200" dirty="0">
                <a:hlinkClick r:id="rId4"/>
              </a:rPr>
              <a:t>@mikeszumski </a:t>
            </a:r>
            <a:r>
              <a:rPr lang="en-US" sz="1200" dirty="0"/>
              <a:t>(data wrangling, public health analysis)</a:t>
            </a:r>
          </a:p>
          <a:p>
            <a:pPr marL="171450" indent="-171450">
              <a:lnSpc>
                <a:spcPct val="100000"/>
              </a:lnSpc>
              <a:spcBef>
                <a:spcPts val="0"/>
              </a:spcBef>
            </a:pPr>
            <a:r>
              <a:rPr lang="en-US" sz="1200" dirty="0"/>
              <a:t>Jamie Bond | </a:t>
            </a:r>
            <a:r>
              <a:rPr lang="en-US" sz="1200" dirty="0">
                <a:hlinkClick r:id="rId5"/>
              </a:rPr>
              <a:t>@JBondAI </a:t>
            </a:r>
            <a:r>
              <a:rPr lang="en-US" sz="1200" dirty="0"/>
              <a:t> (dataset identification, storytelling)</a:t>
            </a:r>
          </a:p>
          <a:p>
            <a:pPr marL="0" indent="0">
              <a:buNone/>
            </a:pPr>
            <a:endParaRPr lang="en-US" b="1" dirty="0">
              <a:solidFill>
                <a:srgbClr val="D6A300"/>
              </a:solidFill>
            </a:endParaRPr>
          </a:p>
          <a:p>
            <a:pPr marL="0" indent="0">
              <a:buNone/>
            </a:pPr>
            <a:r>
              <a:rPr lang="en-US" b="1" dirty="0">
                <a:solidFill>
                  <a:srgbClr val="CCCC00"/>
                </a:solidFill>
              </a:rPr>
              <a:t>Data Providers</a:t>
            </a:r>
          </a:p>
          <a:p>
            <a:pPr marL="171450" indent="-171450">
              <a:lnSpc>
                <a:spcPct val="100000"/>
              </a:lnSpc>
              <a:spcBef>
                <a:spcPts val="0"/>
              </a:spcBef>
            </a:pPr>
            <a:endParaRPr lang="en-US" sz="1200" dirty="0"/>
          </a:p>
          <a:p>
            <a:pPr marL="0" indent="0">
              <a:buNone/>
            </a:pPr>
            <a:endParaRPr lang="en-US" dirty="0"/>
          </a:p>
        </p:txBody>
      </p:sp>
      <p:pic>
        <p:nvPicPr>
          <p:cNvPr id="6" name="Picture 5" descr="A field of green plants&#10;&#10;Description automatically generated">
            <a:extLst>
              <a:ext uri="{FF2B5EF4-FFF2-40B4-BE49-F238E27FC236}">
                <a16:creationId xmlns:a16="http://schemas.microsoft.com/office/drawing/2014/main" id="{3DF1BEAB-E9A6-51B3-6AAC-DBB2463EA1A5}"/>
              </a:ext>
            </a:extLst>
          </p:cNvPr>
          <p:cNvPicPr>
            <a:picLocks noChangeAspect="1"/>
          </p:cNvPicPr>
          <p:nvPr/>
        </p:nvPicPr>
        <p:blipFill rotWithShape="1">
          <a:blip r:embed="rId6">
            <a:extLst>
              <a:ext uri="{28A0092B-C50C-407E-A947-70E740481C1C}">
                <a14:useLocalDpi xmlns:a14="http://schemas.microsoft.com/office/drawing/2010/main" val="0"/>
              </a:ext>
            </a:extLst>
          </a:blip>
          <a:srcRect t="15042" b="4286"/>
          <a:stretch/>
        </p:blipFill>
        <p:spPr>
          <a:xfrm>
            <a:off x="6524509" y="-1"/>
            <a:ext cx="5667491" cy="6858001"/>
          </a:xfrm>
          <a:prstGeom prst="rect">
            <a:avLst/>
          </a:prstGeom>
        </p:spPr>
      </p:pic>
      <p:sp>
        <p:nvSpPr>
          <p:cNvPr id="8" name="Rectangle 7">
            <a:extLst>
              <a:ext uri="{FF2B5EF4-FFF2-40B4-BE49-F238E27FC236}">
                <a16:creationId xmlns:a16="http://schemas.microsoft.com/office/drawing/2014/main" id="{7166A20F-03B1-BF9C-4953-19D6FD7D8BDE}"/>
              </a:ext>
            </a:extLst>
          </p:cNvPr>
          <p:cNvSpPr/>
          <p:nvPr/>
        </p:nvSpPr>
        <p:spPr>
          <a:xfrm>
            <a:off x="6524509" y="3251200"/>
            <a:ext cx="5667491" cy="3606799"/>
          </a:xfrm>
          <a:prstGeom prst="rect">
            <a:avLst/>
          </a:prstGeom>
          <a:gradFill flip="none" rotWithShape="1">
            <a:gsLst>
              <a:gs pos="55000">
                <a:schemeClr val="tx1">
                  <a:alpha val="56000"/>
                </a:schemeClr>
              </a:gs>
              <a:gs pos="1000">
                <a:schemeClr val="tx1">
                  <a:lumMod val="95000"/>
                  <a:lumOff val="5000"/>
                  <a:alpha val="73000"/>
                </a:schemeClr>
              </a:gs>
              <a:gs pos="100000">
                <a:schemeClr val="tx1">
                  <a:lumMod val="95000"/>
                  <a:lumOff val="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Slide Number Placeholder 10">
            <a:extLst>
              <a:ext uri="{FF2B5EF4-FFF2-40B4-BE49-F238E27FC236}">
                <a16:creationId xmlns:a16="http://schemas.microsoft.com/office/drawing/2014/main" id="{8666330E-2FC6-AED5-C075-A892BD2CED4B}"/>
              </a:ext>
            </a:extLst>
          </p:cNvPr>
          <p:cNvSpPr>
            <a:spLocks noGrp="1"/>
          </p:cNvSpPr>
          <p:nvPr>
            <p:ph type="sldNum" sz="quarter" idx="12"/>
          </p:nvPr>
        </p:nvSpPr>
        <p:spPr>
          <a:xfrm>
            <a:off x="8610600" y="6356350"/>
            <a:ext cx="2743200" cy="365125"/>
          </a:xfrm>
        </p:spPr>
        <p:txBody>
          <a:bodyPr/>
          <a:lstStyle/>
          <a:p>
            <a:fld id="{79F31F10-1257-482C-8051-E7DF71AF7482}" type="slidenum">
              <a:rPr lang="en-US" sz="1000" smtClean="0">
                <a:solidFill>
                  <a:schemeClr val="bg1"/>
                </a:solidFill>
              </a:rPr>
              <a:t>9</a:t>
            </a:fld>
            <a:endParaRPr lang="en-US" sz="1000" dirty="0">
              <a:solidFill>
                <a:schemeClr val="bg1"/>
              </a:solidFill>
            </a:endParaRP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a:xfrm>
            <a:off x="4267695" y="6365648"/>
            <a:ext cx="4909455" cy="365125"/>
          </a:xfrm>
        </p:spPr>
        <p:txBody>
          <a:bodyPr/>
          <a:lstStyle/>
          <a:p>
            <a:r>
              <a:rPr lang="en-US" dirty="0"/>
              <a:t>UNC AI Bootcamp | MOD 24 Project | </a:t>
            </a:r>
            <a:r>
              <a:rPr lang="en-US" dirty="0">
                <a:solidFill>
                  <a:schemeClr val="bg1"/>
                </a:solidFill>
              </a:rPr>
              <a:t>Contributors: Mike </a:t>
            </a:r>
            <a:r>
              <a:rPr lang="en-US" dirty="0" err="1">
                <a:solidFill>
                  <a:schemeClr val="bg1"/>
                </a:solidFill>
              </a:rPr>
              <a:t>Szumski</a:t>
            </a:r>
            <a:r>
              <a:rPr lang="en-US" dirty="0">
                <a:solidFill>
                  <a:schemeClr val="bg1"/>
                </a:solidFill>
              </a:rPr>
              <a:t> and Jamie Bond</a:t>
            </a:r>
          </a:p>
        </p:txBody>
      </p:sp>
    </p:spTree>
    <p:extLst>
      <p:ext uri="{BB962C8B-B14F-4D97-AF65-F5344CB8AC3E}">
        <p14:creationId xmlns:p14="http://schemas.microsoft.com/office/powerpoint/2010/main" val="28086725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4524</TotalTime>
  <Words>988</Words>
  <Application>Microsoft Office PowerPoint</Application>
  <PresentationFormat>Widescreen</PresentationFormat>
  <Paragraphs>244</Paragraphs>
  <Slides>14</Slides>
  <Notes>6</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Aptos Display</vt:lpstr>
      <vt:lpstr>Arial</vt:lpstr>
      <vt:lpstr>Open Sans</vt:lpstr>
      <vt:lpstr>Office Theme</vt:lpstr>
      <vt:lpstr>Planning for the Impacts of Climate Change on North Carolina’s Agricultural Sector</vt:lpstr>
      <vt:lpstr>PowerPoint Presentation</vt:lpstr>
      <vt:lpstr>EXECUTIVE SUMMARY</vt:lpstr>
      <vt:lpstr>BACKGROUND</vt:lpstr>
      <vt:lpstr>APPROACH</vt:lpstr>
      <vt:lpstr>MODELING AND ANALYSIS</vt:lpstr>
      <vt:lpstr>RESULTS AND CONCLUSIONS</vt:lpstr>
      <vt:lpstr>ADDITIONAL INVESTIGATION AREAS</vt:lpstr>
      <vt:lpstr>REFERENCE CONTENT</vt:lpstr>
      <vt:lpstr>Place holder</vt:lpstr>
      <vt:lpstr>Precipitation and Temperature Data Source</vt:lpstr>
      <vt:lpstr>PowerPoint Presentation</vt:lpstr>
      <vt:lpstr>APPROACH</vt:lpstr>
      <vt:lpstr>Planning and Protecting North Carolina Farmland  against Climate Change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Bond</dc:creator>
  <cp:lastModifiedBy>Jamie Bond (NavGrey)</cp:lastModifiedBy>
  <cp:revision>2</cp:revision>
  <dcterms:created xsi:type="dcterms:W3CDTF">2024-05-13T18:04:40Z</dcterms:created>
  <dcterms:modified xsi:type="dcterms:W3CDTF">2024-08-24T16:51:17Z</dcterms:modified>
</cp:coreProperties>
</file>